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44"/>
  </p:notesMasterIdLst>
  <p:handoutMasterIdLst>
    <p:handoutMasterId r:id="rId45"/>
  </p:handoutMasterIdLst>
  <p:sldIdLst>
    <p:sldId id="363" r:id="rId2"/>
    <p:sldId id="419" r:id="rId3"/>
    <p:sldId id="365" r:id="rId4"/>
    <p:sldId id="366" r:id="rId5"/>
    <p:sldId id="367" r:id="rId6"/>
    <p:sldId id="368" r:id="rId7"/>
    <p:sldId id="370" r:id="rId8"/>
    <p:sldId id="372" r:id="rId9"/>
    <p:sldId id="371" r:id="rId10"/>
    <p:sldId id="373" r:id="rId11"/>
    <p:sldId id="374" r:id="rId12"/>
    <p:sldId id="406" r:id="rId13"/>
    <p:sldId id="376" r:id="rId14"/>
    <p:sldId id="377" r:id="rId15"/>
    <p:sldId id="407" r:id="rId16"/>
    <p:sldId id="379" r:id="rId17"/>
    <p:sldId id="412" r:id="rId18"/>
    <p:sldId id="413" r:id="rId19"/>
    <p:sldId id="414" r:id="rId20"/>
    <p:sldId id="415" r:id="rId21"/>
    <p:sldId id="408" r:id="rId22"/>
    <p:sldId id="382" r:id="rId23"/>
    <p:sldId id="383" r:id="rId24"/>
    <p:sldId id="386" r:id="rId25"/>
    <p:sldId id="384" r:id="rId26"/>
    <p:sldId id="416" r:id="rId27"/>
    <p:sldId id="388" r:id="rId28"/>
    <p:sldId id="409" r:id="rId29"/>
    <p:sldId id="390" r:id="rId30"/>
    <p:sldId id="391" r:id="rId31"/>
    <p:sldId id="393" r:id="rId32"/>
    <p:sldId id="410" r:id="rId33"/>
    <p:sldId id="398" r:id="rId34"/>
    <p:sldId id="399" r:id="rId35"/>
    <p:sldId id="400" r:id="rId36"/>
    <p:sldId id="402" r:id="rId37"/>
    <p:sldId id="420" r:id="rId38"/>
    <p:sldId id="421" r:id="rId39"/>
    <p:sldId id="418" r:id="rId40"/>
    <p:sldId id="405" r:id="rId41"/>
    <p:sldId id="403" r:id="rId42"/>
    <p:sldId id="404" r:id="rId43"/>
  </p:sldIdLst>
  <p:sldSz cx="9144000" cy="6858000" type="screen4x3"/>
  <p:notesSz cx="6934200" cy="9080500"/>
  <p:defaultTextStyle>
    <a:defPPr>
      <a:defRPr lang="en-US"/>
    </a:defPPr>
    <a:lvl1pPr algn="ctr" rtl="0" eaLnBrk="0" fontAlgn="base" hangingPunct="0">
      <a:spcBef>
        <a:spcPct val="0"/>
      </a:spcBef>
      <a:spcAft>
        <a:spcPct val="0"/>
      </a:spcAft>
      <a:defRPr sz="4000" kern="1200">
        <a:solidFill>
          <a:schemeClr val="tx1"/>
        </a:solidFill>
        <a:latin typeface="Comic Sans MS" pitchFamily="66" charset="0"/>
        <a:ea typeface="SimSun" pitchFamily="2" charset="-122"/>
        <a:cs typeface="+mn-cs"/>
      </a:defRPr>
    </a:lvl1pPr>
    <a:lvl2pPr marL="457200" algn="ctr" rtl="0" eaLnBrk="0" fontAlgn="base" hangingPunct="0">
      <a:spcBef>
        <a:spcPct val="0"/>
      </a:spcBef>
      <a:spcAft>
        <a:spcPct val="0"/>
      </a:spcAft>
      <a:defRPr sz="4000" kern="1200">
        <a:solidFill>
          <a:schemeClr val="tx1"/>
        </a:solidFill>
        <a:latin typeface="Comic Sans MS" pitchFamily="66" charset="0"/>
        <a:ea typeface="SimSun" pitchFamily="2" charset="-122"/>
        <a:cs typeface="+mn-cs"/>
      </a:defRPr>
    </a:lvl2pPr>
    <a:lvl3pPr marL="914400" algn="ctr" rtl="0" eaLnBrk="0" fontAlgn="base" hangingPunct="0">
      <a:spcBef>
        <a:spcPct val="0"/>
      </a:spcBef>
      <a:spcAft>
        <a:spcPct val="0"/>
      </a:spcAft>
      <a:defRPr sz="4000" kern="1200">
        <a:solidFill>
          <a:schemeClr val="tx1"/>
        </a:solidFill>
        <a:latin typeface="Comic Sans MS" pitchFamily="66" charset="0"/>
        <a:ea typeface="SimSun" pitchFamily="2" charset="-122"/>
        <a:cs typeface="+mn-cs"/>
      </a:defRPr>
    </a:lvl3pPr>
    <a:lvl4pPr marL="1371600" algn="ctr" rtl="0" eaLnBrk="0" fontAlgn="base" hangingPunct="0">
      <a:spcBef>
        <a:spcPct val="0"/>
      </a:spcBef>
      <a:spcAft>
        <a:spcPct val="0"/>
      </a:spcAft>
      <a:defRPr sz="4000" kern="1200">
        <a:solidFill>
          <a:schemeClr val="tx1"/>
        </a:solidFill>
        <a:latin typeface="Comic Sans MS" pitchFamily="66" charset="0"/>
        <a:ea typeface="SimSun" pitchFamily="2" charset="-122"/>
        <a:cs typeface="+mn-cs"/>
      </a:defRPr>
    </a:lvl4pPr>
    <a:lvl5pPr marL="1828800" algn="ctr" rtl="0" eaLnBrk="0" fontAlgn="base" hangingPunct="0">
      <a:spcBef>
        <a:spcPct val="0"/>
      </a:spcBef>
      <a:spcAft>
        <a:spcPct val="0"/>
      </a:spcAft>
      <a:defRPr sz="4000" kern="1200">
        <a:solidFill>
          <a:schemeClr val="tx1"/>
        </a:solidFill>
        <a:latin typeface="Comic Sans MS" pitchFamily="66" charset="0"/>
        <a:ea typeface="SimSun" pitchFamily="2" charset="-122"/>
        <a:cs typeface="+mn-cs"/>
      </a:defRPr>
    </a:lvl5pPr>
    <a:lvl6pPr marL="2286000" algn="r" defTabSz="914400" rtl="1" eaLnBrk="1" latinLnBrk="0" hangingPunct="1">
      <a:defRPr sz="4000" kern="1200">
        <a:solidFill>
          <a:schemeClr val="tx1"/>
        </a:solidFill>
        <a:latin typeface="Comic Sans MS" pitchFamily="66" charset="0"/>
        <a:ea typeface="SimSun" pitchFamily="2" charset="-122"/>
        <a:cs typeface="+mn-cs"/>
      </a:defRPr>
    </a:lvl6pPr>
    <a:lvl7pPr marL="2743200" algn="r" defTabSz="914400" rtl="1" eaLnBrk="1" latinLnBrk="0" hangingPunct="1">
      <a:defRPr sz="4000" kern="1200">
        <a:solidFill>
          <a:schemeClr val="tx1"/>
        </a:solidFill>
        <a:latin typeface="Comic Sans MS" pitchFamily="66" charset="0"/>
        <a:ea typeface="SimSun" pitchFamily="2" charset="-122"/>
        <a:cs typeface="+mn-cs"/>
      </a:defRPr>
    </a:lvl7pPr>
    <a:lvl8pPr marL="3200400" algn="r" defTabSz="914400" rtl="1" eaLnBrk="1" latinLnBrk="0" hangingPunct="1">
      <a:defRPr sz="4000" kern="1200">
        <a:solidFill>
          <a:schemeClr val="tx1"/>
        </a:solidFill>
        <a:latin typeface="Comic Sans MS" pitchFamily="66" charset="0"/>
        <a:ea typeface="SimSun" pitchFamily="2" charset="-122"/>
        <a:cs typeface="+mn-cs"/>
      </a:defRPr>
    </a:lvl8pPr>
    <a:lvl9pPr marL="3657600" algn="r" defTabSz="914400" rtl="1" eaLnBrk="1" latinLnBrk="0" hangingPunct="1">
      <a:defRPr sz="4000" kern="1200">
        <a:solidFill>
          <a:schemeClr val="tx1"/>
        </a:solidFill>
        <a:latin typeface="Comic Sans MS" pitchFamily="66" charset="0"/>
        <a:ea typeface="SimSun"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maifar" initials="H"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F2B800"/>
    <a:srgbClr val="FFCC00"/>
    <a:srgbClr val="FFFFCC"/>
    <a:srgbClr val="006699"/>
    <a:srgbClr val="3399FF"/>
    <a:srgbClr val="0000FF"/>
    <a:srgbClr val="CCCCFF"/>
    <a:srgbClr val="CCFF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2" autoAdjust="0"/>
  </p:normalViewPr>
  <p:slideViewPr>
    <p:cSldViewPr>
      <p:cViewPr varScale="1">
        <p:scale>
          <a:sx n="116" d="100"/>
          <a:sy n="116" d="100"/>
        </p:scale>
        <p:origin x="133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9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750A92-55E5-4546-9CBA-E3C7C32B8506}" type="doc">
      <dgm:prSet loTypeId="urn:microsoft.com/office/officeart/2005/8/layout/chevron2" loCatId="list" qsTypeId="urn:microsoft.com/office/officeart/2005/8/quickstyle/simple1" qsCatId="simple" csTypeId="urn:microsoft.com/office/officeart/2005/8/colors/accent2_2" csCatId="accent2" phldr="1"/>
      <dgm:spPr/>
      <dgm:t>
        <a:bodyPr/>
        <a:lstStyle/>
        <a:p>
          <a:endParaRPr lang="en-US"/>
        </a:p>
      </dgm:t>
    </dgm:pt>
    <dgm:pt modelId="{7E20ED82-BB90-46B9-A181-9FBE2CD463B9}">
      <dgm:prSet phldrT="[Text]"/>
      <dgm:spPr/>
      <dgm:t>
        <a:bodyPr/>
        <a:lstStyle/>
        <a:p>
          <a:r>
            <a:rPr lang="en-US" dirty="0" smtClean="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dgm:t>
    </dgm:pt>
    <dgm:pt modelId="{12B89F7D-501F-464C-9B10-63EBF328EBDF}" type="parTrans" cxnId="{09B26AA6-658C-42C8-947C-07907E35A616}">
      <dgm:prSet/>
      <dgm:spPr/>
      <dgm:t>
        <a:bodyPr/>
        <a:lstStyle/>
        <a:p>
          <a:endParaRPr lang="en-US"/>
        </a:p>
      </dgm:t>
    </dgm:pt>
    <dgm:pt modelId="{984F139C-1CC5-41E3-A5F4-15340F1CF1C2}" type="sibTrans" cxnId="{09B26AA6-658C-42C8-947C-07907E35A616}">
      <dgm:prSet/>
      <dgm:spPr/>
      <dgm:t>
        <a:bodyPr/>
        <a:lstStyle/>
        <a:p>
          <a:endParaRPr lang="en-US"/>
        </a:p>
      </dgm:t>
    </dgm:pt>
    <dgm:pt modelId="{9E855CE3-BD1A-48E5-B41D-BD2428858A6C}">
      <dgm:prSet phldrT="[Text]" custT="1"/>
      <dgm:spPr/>
      <dgm:t>
        <a:bodyPr/>
        <a:lstStyle/>
        <a:p>
          <a:r>
            <a:rPr lang="en-US" sz="2400" dirty="0" smtClean="0">
              <a:latin typeface="Times New Roman" panose="02020603050405020304" pitchFamily="18" charset="0"/>
              <a:cs typeface="Times New Roman" panose="02020603050405020304" pitchFamily="18" charset="0"/>
            </a:rPr>
            <a:t>Introduction to </a:t>
          </a:r>
          <a:r>
            <a:rPr lang="en-US" sz="2400" b="0" dirty="0" smtClean="0">
              <a:latin typeface="Times New Roman" panose="02020603050405020304" pitchFamily="18" charset="0"/>
              <a:cs typeface="Times New Roman" panose="02020603050405020304" pitchFamily="18" charset="0"/>
            </a:rPr>
            <a:t>Cooperative</a:t>
          </a:r>
          <a:r>
            <a:rPr lang="en-US" sz="2400" dirty="0" smtClean="0">
              <a:latin typeface="Times New Roman" panose="02020603050405020304" pitchFamily="18" charset="0"/>
              <a:cs typeface="Times New Roman" panose="02020603050405020304" pitchFamily="18" charset="0"/>
            </a:rPr>
            <a:t> Control</a:t>
          </a:r>
          <a:endParaRPr lang="en-US" sz="2400" dirty="0">
            <a:latin typeface="Times New Roman" panose="02020603050405020304" pitchFamily="18" charset="0"/>
            <a:cs typeface="Times New Roman" panose="02020603050405020304" pitchFamily="18" charset="0"/>
          </a:endParaRPr>
        </a:p>
      </dgm:t>
    </dgm:pt>
    <dgm:pt modelId="{C45A0A7B-B7DB-4EC0-8BBA-34148856C975}" type="parTrans" cxnId="{E391CE99-9C64-4C5F-99FA-8E1AD2DFBAC6}">
      <dgm:prSet/>
      <dgm:spPr/>
      <dgm:t>
        <a:bodyPr/>
        <a:lstStyle/>
        <a:p>
          <a:endParaRPr lang="en-US"/>
        </a:p>
      </dgm:t>
    </dgm:pt>
    <dgm:pt modelId="{69750AD6-6ADA-46FC-B276-BB2A93DC4E43}" type="sibTrans" cxnId="{E391CE99-9C64-4C5F-99FA-8E1AD2DFBAC6}">
      <dgm:prSet/>
      <dgm:spPr/>
      <dgm:t>
        <a:bodyPr/>
        <a:lstStyle/>
        <a:p>
          <a:endParaRPr lang="en-US"/>
        </a:p>
      </dgm:t>
    </dgm:pt>
    <dgm:pt modelId="{0D77754A-643E-4F88-8116-8FDB96EF5644}">
      <dgm:prSet phldrT="[Text]"/>
      <dgm:spPr/>
      <dgm:t>
        <a:bodyPr/>
        <a:lstStyle/>
        <a:p>
          <a:r>
            <a:rPr lang="en-US" dirty="0" smtClean="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dgm:t>
    </dgm:pt>
    <dgm:pt modelId="{525C5729-A8DC-4C72-987A-86EF78C0C24E}" type="parTrans" cxnId="{ECEFC318-CFF1-47DF-80A7-42EE2A50549D}">
      <dgm:prSet/>
      <dgm:spPr/>
      <dgm:t>
        <a:bodyPr/>
        <a:lstStyle/>
        <a:p>
          <a:endParaRPr lang="en-US"/>
        </a:p>
      </dgm:t>
    </dgm:pt>
    <dgm:pt modelId="{E742BB44-2B3B-4DBD-AD74-87409702E2CF}" type="sibTrans" cxnId="{ECEFC318-CFF1-47DF-80A7-42EE2A50549D}">
      <dgm:prSet/>
      <dgm:spPr/>
      <dgm:t>
        <a:bodyPr/>
        <a:lstStyle/>
        <a:p>
          <a:endParaRPr lang="en-US"/>
        </a:p>
      </dgm:t>
    </dgm:pt>
    <dgm:pt modelId="{43190E90-131D-4267-AE41-01658A49CCBB}">
      <dgm:prSet phldrT="[Text]" custT="1"/>
      <dgm:spPr/>
      <dgm:t>
        <a:bodyPr/>
        <a:lstStyle/>
        <a:p>
          <a:r>
            <a:rPr lang="en-US" sz="2400" dirty="0" smtClean="0">
              <a:latin typeface="Times New Roman" panose="02020603050405020304" pitchFamily="18" charset="0"/>
              <a:cs typeface="Times New Roman" panose="02020603050405020304" pitchFamily="18" charset="0"/>
            </a:rPr>
            <a:t>Problem of Task Allocation</a:t>
          </a:r>
          <a:endParaRPr lang="en-US" sz="2400" dirty="0">
            <a:latin typeface="Times New Roman" panose="02020603050405020304" pitchFamily="18" charset="0"/>
            <a:cs typeface="Times New Roman" panose="02020603050405020304" pitchFamily="18" charset="0"/>
          </a:endParaRPr>
        </a:p>
      </dgm:t>
    </dgm:pt>
    <dgm:pt modelId="{DA7C3A52-9D0A-417C-B084-40D0204738E3}" type="parTrans" cxnId="{3CBE7144-3AA1-4CF2-B15C-0231CB72D60A}">
      <dgm:prSet/>
      <dgm:spPr/>
      <dgm:t>
        <a:bodyPr/>
        <a:lstStyle/>
        <a:p>
          <a:endParaRPr lang="en-US"/>
        </a:p>
      </dgm:t>
    </dgm:pt>
    <dgm:pt modelId="{099306F7-01D9-48AF-8D94-31DCE2C77560}" type="sibTrans" cxnId="{3CBE7144-3AA1-4CF2-B15C-0231CB72D60A}">
      <dgm:prSet/>
      <dgm:spPr/>
      <dgm:t>
        <a:bodyPr/>
        <a:lstStyle/>
        <a:p>
          <a:endParaRPr lang="en-US"/>
        </a:p>
      </dgm:t>
    </dgm:pt>
    <dgm:pt modelId="{F946301A-35D7-40EE-B83C-561C3BFE989D}">
      <dgm:prSet phldrT="[Text]"/>
      <dgm:spPr/>
      <dgm:t>
        <a:bodyPr/>
        <a:lstStyle/>
        <a:p>
          <a:r>
            <a:rPr lang="en-US" dirty="0" smtClean="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dgm:t>
    </dgm:pt>
    <dgm:pt modelId="{FB6E712A-0298-4D41-B3A7-2AA1B2232E4E}" type="parTrans" cxnId="{D0626E34-CFA5-412D-8580-82A866529C4F}">
      <dgm:prSet/>
      <dgm:spPr/>
      <dgm:t>
        <a:bodyPr/>
        <a:lstStyle/>
        <a:p>
          <a:endParaRPr lang="en-US"/>
        </a:p>
      </dgm:t>
    </dgm:pt>
    <dgm:pt modelId="{94F304DF-AD58-4F65-B096-2297661F08D5}" type="sibTrans" cxnId="{D0626E34-CFA5-412D-8580-82A866529C4F}">
      <dgm:prSet/>
      <dgm:spPr/>
      <dgm:t>
        <a:bodyPr/>
        <a:lstStyle/>
        <a:p>
          <a:endParaRPr lang="en-US"/>
        </a:p>
      </dgm:t>
    </dgm:pt>
    <dgm:pt modelId="{94D43DA3-8B38-4FA6-9C09-A01BC24745CD}">
      <dgm:prSet phldrT="[Text]" custT="1"/>
      <dgm:spPr/>
      <dgm:t>
        <a:bodyPr/>
        <a:lstStyle/>
        <a:p>
          <a:r>
            <a:rPr lang="en-US" sz="2400" dirty="0" smtClean="0">
              <a:latin typeface="Times New Roman" panose="02020603050405020304" pitchFamily="18" charset="0"/>
              <a:cs typeface="Times New Roman" panose="02020603050405020304" pitchFamily="18" charset="0"/>
            </a:rPr>
            <a:t>Existing Approaches</a:t>
          </a:r>
          <a:endParaRPr lang="en-US" sz="2400" dirty="0">
            <a:latin typeface="Times New Roman" panose="02020603050405020304" pitchFamily="18" charset="0"/>
            <a:cs typeface="Times New Roman" panose="02020603050405020304" pitchFamily="18" charset="0"/>
          </a:endParaRPr>
        </a:p>
      </dgm:t>
    </dgm:pt>
    <dgm:pt modelId="{3C62BA57-75EA-4028-B2A1-8C9278CFE4D6}" type="parTrans" cxnId="{A221BD1F-6242-468F-86A7-9B4C1AF5DCCF}">
      <dgm:prSet/>
      <dgm:spPr/>
      <dgm:t>
        <a:bodyPr/>
        <a:lstStyle/>
        <a:p>
          <a:endParaRPr lang="en-US"/>
        </a:p>
      </dgm:t>
    </dgm:pt>
    <dgm:pt modelId="{D3BC9711-F562-40ED-862D-98019771315F}" type="sibTrans" cxnId="{A221BD1F-6242-468F-86A7-9B4C1AF5DCCF}">
      <dgm:prSet/>
      <dgm:spPr/>
      <dgm:t>
        <a:bodyPr/>
        <a:lstStyle/>
        <a:p>
          <a:endParaRPr lang="en-US"/>
        </a:p>
      </dgm:t>
    </dgm:pt>
    <dgm:pt modelId="{A1937BB1-B498-4DED-98C7-966F139F6F61}">
      <dgm:prSet phldrT="[Text]" custT="1"/>
      <dgm:spPr/>
      <dgm:t>
        <a:bodyPr/>
        <a:lstStyle/>
        <a:p>
          <a:r>
            <a:rPr lang="en-US" sz="2400" dirty="0" smtClean="0">
              <a:latin typeface="Times New Roman" panose="02020603050405020304" pitchFamily="18" charset="0"/>
              <a:cs typeface="Times New Roman" panose="02020603050405020304" pitchFamily="18" charset="0"/>
            </a:rPr>
            <a:t>Future Plan</a:t>
          </a:r>
          <a:endParaRPr lang="en-US" sz="2400" dirty="0">
            <a:latin typeface="Times New Roman" panose="02020603050405020304" pitchFamily="18" charset="0"/>
            <a:cs typeface="Times New Roman" panose="02020603050405020304" pitchFamily="18" charset="0"/>
          </a:endParaRPr>
        </a:p>
      </dgm:t>
    </dgm:pt>
    <dgm:pt modelId="{FCED1DB8-BFCD-459F-95DA-BC093223DE8F}" type="parTrans" cxnId="{4FDD3EEF-B917-4F3D-87C5-574612142D4D}">
      <dgm:prSet/>
      <dgm:spPr/>
      <dgm:t>
        <a:bodyPr/>
        <a:lstStyle/>
        <a:p>
          <a:endParaRPr lang="en-US"/>
        </a:p>
      </dgm:t>
    </dgm:pt>
    <dgm:pt modelId="{CD173F4E-1D5C-44AF-9AE7-8471475B9AA9}" type="sibTrans" cxnId="{4FDD3EEF-B917-4F3D-87C5-574612142D4D}">
      <dgm:prSet/>
      <dgm:spPr/>
      <dgm:t>
        <a:bodyPr/>
        <a:lstStyle/>
        <a:p>
          <a:endParaRPr lang="en-US"/>
        </a:p>
      </dgm:t>
    </dgm:pt>
    <dgm:pt modelId="{46830329-2C9B-4F51-B7A5-C0CFF6B2685E}">
      <dgm:prSet phldrT="[Text]"/>
      <dgm:spPr/>
      <dgm:t>
        <a:bodyPr/>
        <a:lstStyle/>
        <a:p>
          <a:r>
            <a:rPr lang="en-US" dirty="0" smtClean="0">
              <a:latin typeface="Times New Roman" panose="02020603050405020304" pitchFamily="18" charset="0"/>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dgm:t>
    </dgm:pt>
    <dgm:pt modelId="{E840152D-073A-4A43-8CB6-6C2BEA39913E}" type="parTrans" cxnId="{A09C35A2-F21A-4E52-A631-36C90C721726}">
      <dgm:prSet/>
      <dgm:spPr/>
      <dgm:t>
        <a:bodyPr/>
        <a:lstStyle/>
        <a:p>
          <a:endParaRPr lang="en-US"/>
        </a:p>
      </dgm:t>
    </dgm:pt>
    <dgm:pt modelId="{F95A547E-A4AE-4D31-9147-9AC24EBEB17C}" type="sibTrans" cxnId="{A09C35A2-F21A-4E52-A631-36C90C721726}">
      <dgm:prSet/>
      <dgm:spPr/>
      <dgm:t>
        <a:bodyPr/>
        <a:lstStyle/>
        <a:p>
          <a:endParaRPr lang="en-US"/>
        </a:p>
      </dgm:t>
    </dgm:pt>
    <dgm:pt modelId="{FC1FB434-7316-4125-B007-C435D614C4CC}">
      <dgm:prSet phldrT="[Text]" custT="1"/>
      <dgm:spPr/>
      <dgm:t>
        <a:bodyPr/>
        <a:lstStyle/>
        <a:p>
          <a:r>
            <a:rPr lang="en-US" sz="2400" dirty="0" smtClean="0">
              <a:latin typeface="Times New Roman" panose="02020603050405020304" pitchFamily="18" charset="0"/>
              <a:cs typeface="Times New Roman" panose="02020603050405020304" pitchFamily="18" charset="0"/>
            </a:rPr>
            <a:t>Applications </a:t>
          </a:r>
          <a:endParaRPr lang="en-US" sz="2400" dirty="0">
            <a:latin typeface="Times New Roman" panose="02020603050405020304" pitchFamily="18" charset="0"/>
            <a:cs typeface="Times New Roman" panose="02020603050405020304" pitchFamily="18" charset="0"/>
          </a:endParaRPr>
        </a:p>
      </dgm:t>
    </dgm:pt>
    <dgm:pt modelId="{6CE7F9F1-5299-4AD9-B898-2EF70FA150D7}" type="parTrans" cxnId="{56A4C7CF-D60C-4B3B-AB73-81B97791B1F2}">
      <dgm:prSet/>
      <dgm:spPr/>
      <dgm:t>
        <a:bodyPr/>
        <a:lstStyle/>
        <a:p>
          <a:endParaRPr lang="en-US"/>
        </a:p>
      </dgm:t>
    </dgm:pt>
    <dgm:pt modelId="{5E4AA8E6-3729-4463-9897-004ECAE6EF1C}" type="sibTrans" cxnId="{56A4C7CF-D60C-4B3B-AB73-81B97791B1F2}">
      <dgm:prSet/>
      <dgm:spPr/>
      <dgm:t>
        <a:bodyPr/>
        <a:lstStyle/>
        <a:p>
          <a:endParaRPr lang="en-US"/>
        </a:p>
      </dgm:t>
    </dgm:pt>
    <dgm:pt modelId="{BAFB9333-E436-4B16-896E-AB52EBD62BBE}">
      <dgm:prSet phldrT="[Text]"/>
      <dgm:spPr/>
      <dgm:t>
        <a:bodyPr/>
        <a:lstStyle/>
        <a:p>
          <a:r>
            <a:rPr lang="en-US" dirty="0" smtClean="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dgm:t>
    </dgm:pt>
    <dgm:pt modelId="{DE990364-42CF-45DD-BED1-9AB25B96DF12}" type="parTrans" cxnId="{C96ED01D-9EB2-46DC-8D74-CDE2D16F6A8E}">
      <dgm:prSet/>
      <dgm:spPr/>
      <dgm:t>
        <a:bodyPr/>
        <a:lstStyle/>
        <a:p>
          <a:endParaRPr lang="en-US"/>
        </a:p>
      </dgm:t>
    </dgm:pt>
    <dgm:pt modelId="{C3D8556C-0A4A-45B8-A21B-B3F58C94D355}" type="sibTrans" cxnId="{C96ED01D-9EB2-46DC-8D74-CDE2D16F6A8E}">
      <dgm:prSet/>
      <dgm:spPr/>
      <dgm:t>
        <a:bodyPr/>
        <a:lstStyle/>
        <a:p>
          <a:endParaRPr lang="en-US"/>
        </a:p>
      </dgm:t>
    </dgm:pt>
    <dgm:pt modelId="{C43D3F0E-7B3E-4065-BB14-80EB9ECA5F64}" type="pres">
      <dgm:prSet presAssocID="{D1750A92-55E5-4546-9CBA-E3C7C32B8506}" presName="linearFlow" presStyleCnt="0">
        <dgm:presLayoutVars>
          <dgm:dir/>
          <dgm:animLvl val="lvl"/>
          <dgm:resizeHandles val="exact"/>
        </dgm:presLayoutVars>
      </dgm:prSet>
      <dgm:spPr/>
      <dgm:t>
        <a:bodyPr/>
        <a:lstStyle/>
        <a:p>
          <a:endParaRPr lang="en-US"/>
        </a:p>
      </dgm:t>
    </dgm:pt>
    <dgm:pt modelId="{FE296A2E-2588-420F-A0E0-3CC635DE5707}" type="pres">
      <dgm:prSet presAssocID="{7E20ED82-BB90-46B9-A181-9FBE2CD463B9}" presName="composite" presStyleCnt="0"/>
      <dgm:spPr/>
      <dgm:t>
        <a:bodyPr/>
        <a:lstStyle/>
        <a:p>
          <a:endParaRPr lang="en-US"/>
        </a:p>
      </dgm:t>
    </dgm:pt>
    <dgm:pt modelId="{70A9D6F4-C5D8-4D91-B6FF-18DC4E160428}" type="pres">
      <dgm:prSet presAssocID="{7E20ED82-BB90-46B9-A181-9FBE2CD463B9}" presName="parentText" presStyleLbl="alignNode1" presStyleIdx="0" presStyleCnt="5">
        <dgm:presLayoutVars>
          <dgm:chMax val="1"/>
          <dgm:bulletEnabled val="1"/>
        </dgm:presLayoutVars>
      </dgm:prSet>
      <dgm:spPr/>
      <dgm:t>
        <a:bodyPr/>
        <a:lstStyle/>
        <a:p>
          <a:endParaRPr lang="en-US"/>
        </a:p>
      </dgm:t>
    </dgm:pt>
    <dgm:pt modelId="{5126C4D1-A891-4F23-80A6-443C644A28F5}" type="pres">
      <dgm:prSet presAssocID="{7E20ED82-BB90-46B9-A181-9FBE2CD463B9}" presName="descendantText" presStyleLbl="alignAcc1" presStyleIdx="0" presStyleCnt="5" custLinFactNeighborY="-3207">
        <dgm:presLayoutVars>
          <dgm:bulletEnabled val="1"/>
        </dgm:presLayoutVars>
      </dgm:prSet>
      <dgm:spPr/>
      <dgm:t>
        <a:bodyPr/>
        <a:lstStyle/>
        <a:p>
          <a:endParaRPr lang="en-US"/>
        </a:p>
      </dgm:t>
    </dgm:pt>
    <dgm:pt modelId="{9A388E00-2E82-4F71-A6B1-4CB618CC8567}" type="pres">
      <dgm:prSet presAssocID="{984F139C-1CC5-41E3-A5F4-15340F1CF1C2}" presName="sp" presStyleCnt="0"/>
      <dgm:spPr/>
      <dgm:t>
        <a:bodyPr/>
        <a:lstStyle/>
        <a:p>
          <a:endParaRPr lang="en-US"/>
        </a:p>
      </dgm:t>
    </dgm:pt>
    <dgm:pt modelId="{792A69E4-E2C1-4A1C-A278-7156C7F1DFBC}" type="pres">
      <dgm:prSet presAssocID="{BAFB9333-E436-4B16-896E-AB52EBD62BBE}" presName="composite" presStyleCnt="0"/>
      <dgm:spPr/>
      <dgm:t>
        <a:bodyPr/>
        <a:lstStyle/>
        <a:p>
          <a:endParaRPr lang="en-US"/>
        </a:p>
      </dgm:t>
    </dgm:pt>
    <dgm:pt modelId="{AE91154B-62C2-4B48-8C34-ACB8A4C5C270}" type="pres">
      <dgm:prSet presAssocID="{BAFB9333-E436-4B16-896E-AB52EBD62BBE}" presName="parentText" presStyleLbl="alignNode1" presStyleIdx="1" presStyleCnt="5">
        <dgm:presLayoutVars>
          <dgm:chMax val="1"/>
          <dgm:bulletEnabled val="1"/>
        </dgm:presLayoutVars>
      </dgm:prSet>
      <dgm:spPr/>
      <dgm:t>
        <a:bodyPr/>
        <a:lstStyle/>
        <a:p>
          <a:endParaRPr lang="en-US"/>
        </a:p>
      </dgm:t>
    </dgm:pt>
    <dgm:pt modelId="{4FED45EB-5E41-4026-875B-054AC55C2289}" type="pres">
      <dgm:prSet presAssocID="{BAFB9333-E436-4B16-896E-AB52EBD62BBE}" presName="descendantText" presStyleLbl="alignAcc1" presStyleIdx="1" presStyleCnt="5">
        <dgm:presLayoutVars>
          <dgm:bulletEnabled val="1"/>
        </dgm:presLayoutVars>
      </dgm:prSet>
      <dgm:spPr/>
      <dgm:t>
        <a:bodyPr/>
        <a:lstStyle/>
        <a:p>
          <a:endParaRPr lang="en-US"/>
        </a:p>
      </dgm:t>
    </dgm:pt>
    <dgm:pt modelId="{A9476015-6AEC-4626-A47F-C6D2502CAA32}" type="pres">
      <dgm:prSet presAssocID="{C3D8556C-0A4A-45B8-A21B-B3F58C94D355}" presName="sp" presStyleCnt="0"/>
      <dgm:spPr/>
      <dgm:t>
        <a:bodyPr/>
        <a:lstStyle/>
        <a:p>
          <a:endParaRPr lang="en-US"/>
        </a:p>
      </dgm:t>
    </dgm:pt>
    <dgm:pt modelId="{D55FD886-72D4-484C-AB98-7769A86C7F25}" type="pres">
      <dgm:prSet presAssocID="{0D77754A-643E-4F88-8116-8FDB96EF5644}" presName="composite" presStyleCnt="0"/>
      <dgm:spPr/>
      <dgm:t>
        <a:bodyPr/>
        <a:lstStyle/>
        <a:p>
          <a:endParaRPr lang="en-US"/>
        </a:p>
      </dgm:t>
    </dgm:pt>
    <dgm:pt modelId="{06F7B8A8-DC09-4734-8F48-5C0BA4B39A2C}" type="pres">
      <dgm:prSet presAssocID="{0D77754A-643E-4F88-8116-8FDB96EF5644}" presName="parentText" presStyleLbl="alignNode1" presStyleIdx="2" presStyleCnt="5">
        <dgm:presLayoutVars>
          <dgm:chMax val="1"/>
          <dgm:bulletEnabled val="1"/>
        </dgm:presLayoutVars>
      </dgm:prSet>
      <dgm:spPr/>
      <dgm:t>
        <a:bodyPr/>
        <a:lstStyle/>
        <a:p>
          <a:endParaRPr lang="en-US"/>
        </a:p>
      </dgm:t>
    </dgm:pt>
    <dgm:pt modelId="{E6B3C4B6-FF34-4F2B-927D-5C9599A42B9D}" type="pres">
      <dgm:prSet presAssocID="{0D77754A-643E-4F88-8116-8FDB96EF5644}" presName="descendantText" presStyleLbl="alignAcc1" presStyleIdx="2" presStyleCnt="5">
        <dgm:presLayoutVars>
          <dgm:bulletEnabled val="1"/>
        </dgm:presLayoutVars>
      </dgm:prSet>
      <dgm:spPr/>
      <dgm:t>
        <a:bodyPr/>
        <a:lstStyle/>
        <a:p>
          <a:endParaRPr lang="en-US"/>
        </a:p>
      </dgm:t>
    </dgm:pt>
    <dgm:pt modelId="{A6178907-AB42-4431-985E-E7CC8434EB84}" type="pres">
      <dgm:prSet presAssocID="{E742BB44-2B3B-4DBD-AD74-87409702E2CF}" presName="sp" presStyleCnt="0"/>
      <dgm:spPr/>
      <dgm:t>
        <a:bodyPr/>
        <a:lstStyle/>
        <a:p>
          <a:endParaRPr lang="en-US"/>
        </a:p>
      </dgm:t>
    </dgm:pt>
    <dgm:pt modelId="{28364291-7407-4B0C-8695-A8A5343E2E3A}" type="pres">
      <dgm:prSet presAssocID="{F946301A-35D7-40EE-B83C-561C3BFE989D}" presName="composite" presStyleCnt="0"/>
      <dgm:spPr/>
      <dgm:t>
        <a:bodyPr/>
        <a:lstStyle/>
        <a:p>
          <a:endParaRPr lang="en-US"/>
        </a:p>
      </dgm:t>
    </dgm:pt>
    <dgm:pt modelId="{C9FADD6E-DE6C-4ABA-99A1-81DF230062DF}" type="pres">
      <dgm:prSet presAssocID="{F946301A-35D7-40EE-B83C-561C3BFE989D}" presName="parentText" presStyleLbl="alignNode1" presStyleIdx="3" presStyleCnt="5">
        <dgm:presLayoutVars>
          <dgm:chMax val="1"/>
          <dgm:bulletEnabled val="1"/>
        </dgm:presLayoutVars>
      </dgm:prSet>
      <dgm:spPr/>
      <dgm:t>
        <a:bodyPr/>
        <a:lstStyle/>
        <a:p>
          <a:endParaRPr lang="en-US"/>
        </a:p>
      </dgm:t>
    </dgm:pt>
    <dgm:pt modelId="{5BEF6A53-0EC1-41A0-9DD2-13666F363329}" type="pres">
      <dgm:prSet presAssocID="{F946301A-35D7-40EE-B83C-561C3BFE989D}" presName="descendantText" presStyleLbl="alignAcc1" presStyleIdx="3" presStyleCnt="5">
        <dgm:presLayoutVars>
          <dgm:bulletEnabled val="1"/>
        </dgm:presLayoutVars>
      </dgm:prSet>
      <dgm:spPr/>
      <dgm:t>
        <a:bodyPr/>
        <a:lstStyle/>
        <a:p>
          <a:endParaRPr lang="en-US"/>
        </a:p>
      </dgm:t>
    </dgm:pt>
    <dgm:pt modelId="{06B2F5F7-6C8B-4CF6-816E-06DDE05AAE1E}" type="pres">
      <dgm:prSet presAssocID="{94F304DF-AD58-4F65-B096-2297661F08D5}" presName="sp" presStyleCnt="0"/>
      <dgm:spPr/>
      <dgm:t>
        <a:bodyPr/>
        <a:lstStyle/>
        <a:p>
          <a:endParaRPr lang="en-US"/>
        </a:p>
      </dgm:t>
    </dgm:pt>
    <dgm:pt modelId="{75B36984-C75D-4454-A442-F83356B9E04B}" type="pres">
      <dgm:prSet presAssocID="{46830329-2C9B-4F51-B7A5-C0CFF6B2685E}" presName="composite" presStyleCnt="0"/>
      <dgm:spPr/>
      <dgm:t>
        <a:bodyPr/>
        <a:lstStyle/>
        <a:p>
          <a:endParaRPr lang="en-US"/>
        </a:p>
      </dgm:t>
    </dgm:pt>
    <dgm:pt modelId="{9FEE9570-58F1-4FE3-BF57-B7E01B0589C9}" type="pres">
      <dgm:prSet presAssocID="{46830329-2C9B-4F51-B7A5-C0CFF6B2685E}" presName="parentText" presStyleLbl="alignNode1" presStyleIdx="4" presStyleCnt="5">
        <dgm:presLayoutVars>
          <dgm:chMax val="1"/>
          <dgm:bulletEnabled val="1"/>
        </dgm:presLayoutVars>
      </dgm:prSet>
      <dgm:spPr/>
      <dgm:t>
        <a:bodyPr/>
        <a:lstStyle/>
        <a:p>
          <a:endParaRPr lang="en-US"/>
        </a:p>
      </dgm:t>
    </dgm:pt>
    <dgm:pt modelId="{15431A61-100A-4B72-AE53-441B074F5C6C}" type="pres">
      <dgm:prSet presAssocID="{46830329-2C9B-4F51-B7A5-C0CFF6B2685E}" presName="descendantText" presStyleLbl="alignAcc1" presStyleIdx="4" presStyleCnt="5">
        <dgm:presLayoutVars>
          <dgm:bulletEnabled val="1"/>
        </dgm:presLayoutVars>
      </dgm:prSet>
      <dgm:spPr/>
      <dgm:t>
        <a:bodyPr/>
        <a:lstStyle/>
        <a:p>
          <a:endParaRPr lang="en-US"/>
        </a:p>
      </dgm:t>
    </dgm:pt>
  </dgm:ptLst>
  <dgm:cxnLst>
    <dgm:cxn modelId="{2E5B6C0E-EE35-42A0-956C-426578A5032F}" type="presOf" srcId="{FC1FB434-7316-4125-B007-C435D614C4CC}" destId="{4FED45EB-5E41-4026-875B-054AC55C2289}" srcOrd="0" destOrd="0" presId="urn:microsoft.com/office/officeart/2005/8/layout/chevron2"/>
    <dgm:cxn modelId="{D6B5707D-EC85-4AA5-B7B0-F7CEE622F52A}" type="presOf" srcId="{7E20ED82-BB90-46B9-A181-9FBE2CD463B9}" destId="{70A9D6F4-C5D8-4D91-B6FF-18DC4E160428}" srcOrd="0" destOrd="0" presId="urn:microsoft.com/office/officeart/2005/8/layout/chevron2"/>
    <dgm:cxn modelId="{89B0A1A2-0EEF-436E-B3AF-8FA9A1B6214A}" type="presOf" srcId="{9E855CE3-BD1A-48E5-B41D-BD2428858A6C}" destId="{5126C4D1-A891-4F23-80A6-443C644A28F5}" srcOrd="0" destOrd="0" presId="urn:microsoft.com/office/officeart/2005/8/layout/chevron2"/>
    <dgm:cxn modelId="{3E47B9F7-8050-42EE-BDDB-BC4D71BC117E}" type="presOf" srcId="{BAFB9333-E436-4B16-896E-AB52EBD62BBE}" destId="{AE91154B-62C2-4B48-8C34-ACB8A4C5C270}" srcOrd="0" destOrd="0" presId="urn:microsoft.com/office/officeart/2005/8/layout/chevron2"/>
    <dgm:cxn modelId="{CD5EFF17-9A3B-4F93-BD92-555A7AC018FE}" type="presOf" srcId="{0D77754A-643E-4F88-8116-8FDB96EF5644}" destId="{06F7B8A8-DC09-4734-8F48-5C0BA4B39A2C}" srcOrd="0" destOrd="0" presId="urn:microsoft.com/office/officeart/2005/8/layout/chevron2"/>
    <dgm:cxn modelId="{C96ED01D-9EB2-46DC-8D74-CDE2D16F6A8E}" srcId="{D1750A92-55E5-4546-9CBA-E3C7C32B8506}" destId="{BAFB9333-E436-4B16-896E-AB52EBD62BBE}" srcOrd="1" destOrd="0" parTransId="{DE990364-42CF-45DD-BED1-9AB25B96DF12}" sibTransId="{C3D8556C-0A4A-45B8-A21B-B3F58C94D355}"/>
    <dgm:cxn modelId="{ECEFC318-CFF1-47DF-80A7-42EE2A50549D}" srcId="{D1750A92-55E5-4546-9CBA-E3C7C32B8506}" destId="{0D77754A-643E-4F88-8116-8FDB96EF5644}" srcOrd="2" destOrd="0" parTransId="{525C5729-A8DC-4C72-987A-86EF78C0C24E}" sibTransId="{E742BB44-2B3B-4DBD-AD74-87409702E2CF}"/>
    <dgm:cxn modelId="{16755D0B-1A08-4FA1-ABF1-E93E01DA13BF}" type="presOf" srcId="{43190E90-131D-4267-AE41-01658A49CCBB}" destId="{E6B3C4B6-FF34-4F2B-927D-5C9599A42B9D}" srcOrd="0" destOrd="0" presId="urn:microsoft.com/office/officeart/2005/8/layout/chevron2"/>
    <dgm:cxn modelId="{3EC43255-C76A-4EA9-80E7-604C5EADA1D0}" type="presOf" srcId="{46830329-2C9B-4F51-B7A5-C0CFF6B2685E}" destId="{9FEE9570-58F1-4FE3-BF57-B7E01B0589C9}" srcOrd="0" destOrd="0" presId="urn:microsoft.com/office/officeart/2005/8/layout/chevron2"/>
    <dgm:cxn modelId="{09B26AA6-658C-42C8-947C-07907E35A616}" srcId="{D1750A92-55E5-4546-9CBA-E3C7C32B8506}" destId="{7E20ED82-BB90-46B9-A181-9FBE2CD463B9}" srcOrd="0" destOrd="0" parTransId="{12B89F7D-501F-464C-9B10-63EBF328EBDF}" sibTransId="{984F139C-1CC5-41E3-A5F4-15340F1CF1C2}"/>
    <dgm:cxn modelId="{D0626E34-CFA5-412D-8580-82A866529C4F}" srcId="{D1750A92-55E5-4546-9CBA-E3C7C32B8506}" destId="{F946301A-35D7-40EE-B83C-561C3BFE989D}" srcOrd="3" destOrd="0" parTransId="{FB6E712A-0298-4D41-B3A7-2AA1B2232E4E}" sibTransId="{94F304DF-AD58-4F65-B096-2297661F08D5}"/>
    <dgm:cxn modelId="{C4FA4A42-94E1-4142-BF08-C38ECD10C57D}" type="presOf" srcId="{A1937BB1-B498-4DED-98C7-966F139F6F61}" destId="{15431A61-100A-4B72-AE53-441B074F5C6C}" srcOrd="0" destOrd="0" presId="urn:microsoft.com/office/officeart/2005/8/layout/chevron2"/>
    <dgm:cxn modelId="{3CBE7144-3AA1-4CF2-B15C-0231CB72D60A}" srcId="{0D77754A-643E-4F88-8116-8FDB96EF5644}" destId="{43190E90-131D-4267-AE41-01658A49CCBB}" srcOrd="0" destOrd="0" parTransId="{DA7C3A52-9D0A-417C-B084-40D0204738E3}" sibTransId="{099306F7-01D9-48AF-8D94-31DCE2C77560}"/>
    <dgm:cxn modelId="{E391CE99-9C64-4C5F-99FA-8E1AD2DFBAC6}" srcId="{7E20ED82-BB90-46B9-A181-9FBE2CD463B9}" destId="{9E855CE3-BD1A-48E5-B41D-BD2428858A6C}" srcOrd="0" destOrd="0" parTransId="{C45A0A7B-B7DB-4EC0-8BBA-34148856C975}" sibTransId="{69750AD6-6ADA-46FC-B276-BB2A93DC4E43}"/>
    <dgm:cxn modelId="{113D93DD-628B-408F-8E99-77470276443D}" type="presOf" srcId="{94D43DA3-8B38-4FA6-9C09-A01BC24745CD}" destId="{5BEF6A53-0EC1-41A0-9DD2-13666F363329}" srcOrd="0" destOrd="0" presId="urn:microsoft.com/office/officeart/2005/8/layout/chevron2"/>
    <dgm:cxn modelId="{56A4C7CF-D60C-4B3B-AB73-81B97791B1F2}" srcId="{BAFB9333-E436-4B16-896E-AB52EBD62BBE}" destId="{FC1FB434-7316-4125-B007-C435D614C4CC}" srcOrd="0" destOrd="0" parTransId="{6CE7F9F1-5299-4AD9-B898-2EF70FA150D7}" sibTransId="{5E4AA8E6-3729-4463-9897-004ECAE6EF1C}"/>
    <dgm:cxn modelId="{A221BD1F-6242-468F-86A7-9B4C1AF5DCCF}" srcId="{F946301A-35D7-40EE-B83C-561C3BFE989D}" destId="{94D43DA3-8B38-4FA6-9C09-A01BC24745CD}" srcOrd="0" destOrd="0" parTransId="{3C62BA57-75EA-4028-B2A1-8C9278CFE4D6}" sibTransId="{D3BC9711-F562-40ED-862D-98019771315F}"/>
    <dgm:cxn modelId="{A09C35A2-F21A-4E52-A631-36C90C721726}" srcId="{D1750A92-55E5-4546-9CBA-E3C7C32B8506}" destId="{46830329-2C9B-4F51-B7A5-C0CFF6B2685E}" srcOrd="4" destOrd="0" parTransId="{E840152D-073A-4A43-8CB6-6C2BEA39913E}" sibTransId="{F95A547E-A4AE-4D31-9147-9AC24EBEB17C}"/>
    <dgm:cxn modelId="{4FDD3EEF-B917-4F3D-87C5-574612142D4D}" srcId="{46830329-2C9B-4F51-B7A5-C0CFF6B2685E}" destId="{A1937BB1-B498-4DED-98C7-966F139F6F61}" srcOrd="0" destOrd="0" parTransId="{FCED1DB8-BFCD-459F-95DA-BC093223DE8F}" sibTransId="{CD173F4E-1D5C-44AF-9AE7-8471475B9AA9}"/>
    <dgm:cxn modelId="{D262E147-B405-4477-B164-77C68211905F}" type="presOf" srcId="{F946301A-35D7-40EE-B83C-561C3BFE989D}" destId="{C9FADD6E-DE6C-4ABA-99A1-81DF230062DF}" srcOrd="0" destOrd="0" presId="urn:microsoft.com/office/officeart/2005/8/layout/chevron2"/>
    <dgm:cxn modelId="{3C0F7C0F-AFB2-499C-9385-8EAD9DA2C152}" type="presOf" srcId="{D1750A92-55E5-4546-9CBA-E3C7C32B8506}" destId="{C43D3F0E-7B3E-4065-BB14-80EB9ECA5F64}" srcOrd="0" destOrd="0" presId="urn:microsoft.com/office/officeart/2005/8/layout/chevron2"/>
    <dgm:cxn modelId="{D736AAC2-BE68-47E7-8F5C-DA43F719DCDC}" type="presParOf" srcId="{C43D3F0E-7B3E-4065-BB14-80EB9ECA5F64}" destId="{FE296A2E-2588-420F-A0E0-3CC635DE5707}" srcOrd="0" destOrd="0" presId="urn:microsoft.com/office/officeart/2005/8/layout/chevron2"/>
    <dgm:cxn modelId="{AE89F34A-EF99-4170-9862-A7BF75BE08C0}" type="presParOf" srcId="{FE296A2E-2588-420F-A0E0-3CC635DE5707}" destId="{70A9D6F4-C5D8-4D91-B6FF-18DC4E160428}" srcOrd="0" destOrd="0" presId="urn:microsoft.com/office/officeart/2005/8/layout/chevron2"/>
    <dgm:cxn modelId="{E17D7D42-7F17-46D4-A370-EF0E313BE2D6}" type="presParOf" srcId="{FE296A2E-2588-420F-A0E0-3CC635DE5707}" destId="{5126C4D1-A891-4F23-80A6-443C644A28F5}" srcOrd="1" destOrd="0" presId="urn:microsoft.com/office/officeart/2005/8/layout/chevron2"/>
    <dgm:cxn modelId="{2B5AED82-E651-466C-8058-7522EC09FDEA}" type="presParOf" srcId="{C43D3F0E-7B3E-4065-BB14-80EB9ECA5F64}" destId="{9A388E00-2E82-4F71-A6B1-4CB618CC8567}" srcOrd="1" destOrd="0" presId="urn:microsoft.com/office/officeart/2005/8/layout/chevron2"/>
    <dgm:cxn modelId="{34C50281-24C2-41F4-889B-CBBEA29ACFC0}" type="presParOf" srcId="{C43D3F0E-7B3E-4065-BB14-80EB9ECA5F64}" destId="{792A69E4-E2C1-4A1C-A278-7156C7F1DFBC}" srcOrd="2" destOrd="0" presId="urn:microsoft.com/office/officeart/2005/8/layout/chevron2"/>
    <dgm:cxn modelId="{9393C0BA-B003-42B0-AA0C-B3BAEF6D5AC7}" type="presParOf" srcId="{792A69E4-E2C1-4A1C-A278-7156C7F1DFBC}" destId="{AE91154B-62C2-4B48-8C34-ACB8A4C5C270}" srcOrd="0" destOrd="0" presId="urn:microsoft.com/office/officeart/2005/8/layout/chevron2"/>
    <dgm:cxn modelId="{28934DD3-C386-4B38-8291-802C6EE76669}" type="presParOf" srcId="{792A69E4-E2C1-4A1C-A278-7156C7F1DFBC}" destId="{4FED45EB-5E41-4026-875B-054AC55C2289}" srcOrd="1" destOrd="0" presId="urn:microsoft.com/office/officeart/2005/8/layout/chevron2"/>
    <dgm:cxn modelId="{6FA8522B-40AE-4BD7-B112-B4C84C506C15}" type="presParOf" srcId="{C43D3F0E-7B3E-4065-BB14-80EB9ECA5F64}" destId="{A9476015-6AEC-4626-A47F-C6D2502CAA32}" srcOrd="3" destOrd="0" presId="urn:microsoft.com/office/officeart/2005/8/layout/chevron2"/>
    <dgm:cxn modelId="{E9342D6D-CBE3-4AC5-BCDC-196E47E5F5BB}" type="presParOf" srcId="{C43D3F0E-7B3E-4065-BB14-80EB9ECA5F64}" destId="{D55FD886-72D4-484C-AB98-7769A86C7F25}" srcOrd="4" destOrd="0" presId="urn:microsoft.com/office/officeart/2005/8/layout/chevron2"/>
    <dgm:cxn modelId="{00803614-4D42-4978-9DAC-2DDA5D3D65F9}" type="presParOf" srcId="{D55FD886-72D4-484C-AB98-7769A86C7F25}" destId="{06F7B8A8-DC09-4734-8F48-5C0BA4B39A2C}" srcOrd="0" destOrd="0" presId="urn:microsoft.com/office/officeart/2005/8/layout/chevron2"/>
    <dgm:cxn modelId="{586275E0-53A6-4ABD-9CE1-FF0343C9EA85}" type="presParOf" srcId="{D55FD886-72D4-484C-AB98-7769A86C7F25}" destId="{E6B3C4B6-FF34-4F2B-927D-5C9599A42B9D}" srcOrd="1" destOrd="0" presId="urn:microsoft.com/office/officeart/2005/8/layout/chevron2"/>
    <dgm:cxn modelId="{7773E3E2-A989-4FF2-AA38-752EF055A877}" type="presParOf" srcId="{C43D3F0E-7B3E-4065-BB14-80EB9ECA5F64}" destId="{A6178907-AB42-4431-985E-E7CC8434EB84}" srcOrd="5" destOrd="0" presId="urn:microsoft.com/office/officeart/2005/8/layout/chevron2"/>
    <dgm:cxn modelId="{C9436FF0-DF7D-4AE8-A526-3682938B0991}" type="presParOf" srcId="{C43D3F0E-7B3E-4065-BB14-80EB9ECA5F64}" destId="{28364291-7407-4B0C-8695-A8A5343E2E3A}" srcOrd="6" destOrd="0" presId="urn:microsoft.com/office/officeart/2005/8/layout/chevron2"/>
    <dgm:cxn modelId="{FE3E0F94-6FA0-4CD8-B364-A01598B0F47A}" type="presParOf" srcId="{28364291-7407-4B0C-8695-A8A5343E2E3A}" destId="{C9FADD6E-DE6C-4ABA-99A1-81DF230062DF}" srcOrd="0" destOrd="0" presId="urn:microsoft.com/office/officeart/2005/8/layout/chevron2"/>
    <dgm:cxn modelId="{6842BF73-0632-4264-B8E6-89C08F3551FF}" type="presParOf" srcId="{28364291-7407-4B0C-8695-A8A5343E2E3A}" destId="{5BEF6A53-0EC1-41A0-9DD2-13666F363329}" srcOrd="1" destOrd="0" presId="urn:microsoft.com/office/officeart/2005/8/layout/chevron2"/>
    <dgm:cxn modelId="{261F20EB-19C2-448B-8CBA-CE9696A98A55}" type="presParOf" srcId="{C43D3F0E-7B3E-4065-BB14-80EB9ECA5F64}" destId="{06B2F5F7-6C8B-4CF6-816E-06DDE05AAE1E}" srcOrd="7" destOrd="0" presId="urn:microsoft.com/office/officeart/2005/8/layout/chevron2"/>
    <dgm:cxn modelId="{EA251FA9-9EEA-496C-A362-7E90FED4004D}" type="presParOf" srcId="{C43D3F0E-7B3E-4065-BB14-80EB9ECA5F64}" destId="{75B36984-C75D-4454-A442-F83356B9E04B}" srcOrd="8" destOrd="0" presId="urn:microsoft.com/office/officeart/2005/8/layout/chevron2"/>
    <dgm:cxn modelId="{616E2ED6-D7F6-461D-9987-A57275CE68CC}" type="presParOf" srcId="{75B36984-C75D-4454-A442-F83356B9E04B}" destId="{9FEE9570-58F1-4FE3-BF57-B7E01B0589C9}" srcOrd="0" destOrd="0" presId="urn:microsoft.com/office/officeart/2005/8/layout/chevron2"/>
    <dgm:cxn modelId="{045BED74-7AA8-452A-B20D-EA850D05841F}" type="presParOf" srcId="{75B36984-C75D-4454-A442-F83356B9E04B}" destId="{15431A61-100A-4B72-AE53-441B074F5C6C}"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FF8A2F1-AFA4-4115-8D22-065A9CD4BD18}"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226198DD-C0DA-4FCD-B7E2-615D3AC7A96B}">
      <dgm:prSet phldrT="[Text]" custT="1"/>
      <dgm:spPr/>
      <dgm:t>
        <a:bodyPr/>
        <a:lstStyle/>
        <a:p>
          <a:r>
            <a:rPr lang="en-US" sz="2000" dirty="0" smtClean="0">
              <a:latin typeface="Times New Roman" panose="02020603050405020304" pitchFamily="18" charset="0"/>
              <a:cs typeface="Times New Roman" panose="02020603050405020304" pitchFamily="18" charset="0"/>
            </a:rPr>
            <a:t>Local communication</a:t>
          </a:r>
          <a:endParaRPr lang="en-US" sz="2000" dirty="0">
            <a:latin typeface="Times New Roman" panose="02020603050405020304" pitchFamily="18" charset="0"/>
            <a:cs typeface="Times New Roman" panose="02020603050405020304" pitchFamily="18" charset="0"/>
          </a:endParaRPr>
        </a:p>
      </dgm:t>
    </dgm:pt>
    <dgm:pt modelId="{45F26768-747E-431E-A0CB-CD5DB4E4A6C5}" type="parTrans" cxnId="{9DC4453E-3B0A-4CFC-8B7E-288A2850FF95}">
      <dgm:prSet/>
      <dgm:spPr/>
      <dgm:t>
        <a:bodyPr/>
        <a:lstStyle/>
        <a:p>
          <a:endParaRPr lang="en-US"/>
        </a:p>
      </dgm:t>
    </dgm:pt>
    <dgm:pt modelId="{E9848369-2F87-4D95-9820-DA1F231BD4EE}" type="sibTrans" cxnId="{9DC4453E-3B0A-4CFC-8B7E-288A2850FF95}">
      <dgm:prSet/>
      <dgm:spPr/>
      <dgm:t>
        <a:bodyPr/>
        <a:lstStyle/>
        <a:p>
          <a:endParaRPr lang="en-US"/>
        </a:p>
      </dgm:t>
    </dgm:pt>
    <dgm:pt modelId="{299BBFE6-7A49-4E02-AE99-09803D7B3569}">
      <dgm:prSet custT="1"/>
      <dgm:spPr/>
      <dgm:t>
        <a:bodyPr/>
        <a:lstStyle/>
        <a:p>
          <a:r>
            <a:rPr lang="en-US" sz="2000" dirty="0" smtClean="0">
              <a:latin typeface="Times New Roman" panose="02020603050405020304" pitchFamily="18" charset="0"/>
              <a:cs typeface="Times New Roman" panose="02020603050405020304" pitchFamily="18" charset="0"/>
            </a:rPr>
            <a:t>Limited communication</a:t>
          </a:r>
        </a:p>
      </dgm:t>
    </dgm:pt>
    <dgm:pt modelId="{DF55E8FD-21E8-4BF3-AAFF-92F9B90FAC70}" type="parTrans" cxnId="{FFA5B806-DC08-44EF-ABDC-887787DD4851}">
      <dgm:prSet/>
      <dgm:spPr/>
      <dgm:t>
        <a:bodyPr/>
        <a:lstStyle/>
        <a:p>
          <a:endParaRPr lang="en-US"/>
        </a:p>
      </dgm:t>
    </dgm:pt>
    <dgm:pt modelId="{59E18207-2595-4773-8FE1-8689F02698DF}" type="sibTrans" cxnId="{FFA5B806-DC08-44EF-ABDC-887787DD4851}">
      <dgm:prSet/>
      <dgm:spPr/>
      <dgm:t>
        <a:bodyPr/>
        <a:lstStyle/>
        <a:p>
          <a:endParaRPr lang="en-US"/>
        </a:p>
      </dgm:t>
    </dgm:pt>
    <dgm:pt modelId="{13F5CCEA-B5EF-4C8E-A8C3-4ECC16C25050}">
      <dgm:prSet custT="1"/>
      <dgm:spPr/>
      <dgm:t>
        <a:bodyPr/>
        <a:lstStyle/>
        <a:p>
          <a:r>
            <a:rPr lang="en-US" sz="2000" dirty="0" smtClean="0">
              <a:latin typeface="Times New Roman" panose="02020603050405020304" pitchFamily="18" charset="0"/>
              <a:cs typeface="Times New Roman" panose="02020603050405020304" pitchFamily="18" charset="0"/>
            </a:rPr>
            <a:t>Group interaction</a:t>
          </a:r>
          <a:endParaRPr lang="en-US" sz="2000" dirty="0">
            <a:latin typeface="Times New Roman" panose="02020603050405020304" pitchFamily="18" charset="0"/>
            <a:cs typeface="Times New Roman" panose="02020603050405020304" pitchFamily="18" charset="0"/>
          </a:endParaRPr>
        </a:p>
      </dgm:t>
    </dgm:pt>
    <dgm:pt modelId="{6352FF1B-0666-4A17-BB89-B8F96E04A19A}" type="parTrans" cxnId="{721C8092-9E46-4327-B765-4F27E906CBEF}">
      <dgm:prSet/>
      <dgm:spPr/>
      <dgm:t>
        <a:bodyPr/>
        <a:lstStyle/>
        <a:p>
          <a:endParaRPr lang="en-US"/>
        </a:p>
      </dgm:t>
    </dgm:pt>
    <dgm:pt modelId="{11583903-5AC6-4527-8771-06D49CF00133}" type="sibTrans" cxnId="{721C8092-9E46-4327-B765-4F27E906CBEF}">
      <dgm:prSet/>
      <dgm:spPr/>
      <dgm:t>
        <a:bodyPr/>
        <a:lstStyle/>
        <a:p>
          <a:endParaRPr lang="en-US"/>
        </a:p>
      </dgm:t>
    </dgm:pt>
    <dgm:pt modelId="{61F818CD-4DFB-4D12-8D69-28CB34715EBB}">
      <dgm:prSet custT="1"/>
      <dgm:spPr/>
      <dgm:t>
        <a:bodyPr/>
        <a:lstStyle/>
        <a:p>
          <a:r>
            <a:rPr lang="en-US" sz="2000" dirty="0" smtClean="0">
              <a:latin typeface="Times New Roman" panose="02020603050405020304" pitchFamily="18" charset="0"/>
              <a:cs typeface="Times New Roman" panose="02020603050405020304" pitchFamily="18" charset="0"/>
            </a:rPr>
            <a:t>Restricted individuals capabilities</a:t>
          </a:r>
        </a:p>
      </dgm:t>
    </dgm:pt>
    <dgm:pt modelId="{458A47D0-39E6-4CC2-B001-17A8A714130A}" type="parTrans" cxnId="{DEAF1374-8A1C-45C6-AB00-3DFEF34FD089}">
      <dgm:prSet/>
      <dgm:spPr/>
      <dgm:t>
        <a:bodyPr/>
        <a:lstStyle/>
        <a:p>
          <a:endParaRPr lang="en-US"/>
        </a:p>
      </dgm:t>
    </dgm:pt>
    <dgm:pt modelId="{4B32AA91-CDC6-4C42-91D3-E26FC4411782}" type="sibTrans" cxnId="{DEAF1374-8A1C-45C6-AB00-3DFEF34FD089}">
      <dgm:prSet/>
      <dgm:spPr/>
      <dgm:t>
        <a:bodyPr/>
        <a:lstStyle/>
        <a:p>
          <a:endParaRPr lang="en-US"/>
        </a:p>
      </dgm:t>
    </dgm:pt>
    <dgm:pt modelId="{DBCAD754-5F24-4B9E-A072-9034C22279A2}">
      <dgm:prSet custT="1"/>
      <dgm:spPr/>
      <dgm:t>
        <a:bodyPr/>
        <a:lstStyle/>
        <a:p>
          <a:r>
            <a:rPr lang="en-US" sz="2000" dirty="0" smtClean="0">
              <a:latin typeface="Times New Roman" panose="02020603050405020304" pitchFamily="18" charset="0"/>
              <a:cs typeface="Times New Roman" panose="02020603050405020304" pitchFamily="18" charset="0"/>
            </a:rPr>
            <a:t>Self-interested agents</a:t>
          </a:r>
        </a:p>
      </dgm:t>
    </dgm:pt>
    <dgm:pt modelId="{2C7349F2-F567-446B-9E86-54439E2890EC}" type="parTrans" cxnId="{7E1EC16C-8C02-4094-94FB-610BFF724D7B}">
      <dgm:prSet/>
      <dgm:spPr/>
      <dgm:t>
        <a:bodyPr/>
        <a:lstStyle/>
        <a:p>
          <a:endParaRPr lang="en-US"/>
        </a:p>
      </dgm:t>
    </dgm:pt>
    <dgm:pt modelId="{688C2476-4438-46DA-8C6F-200D24C9F9BB}" type="sibTrans" cxnId="{7E1EC16C-8C02-4094-94FB-610BFF724D7B}">
      <dgm:prSet/>
      <dgm:spPr/>
      <dgm:t>
        <a:bodyPr/>
        <a:lstStyle/>
        <a:p>
          <a:endParaRPr lang="en-US"/>
        </a:p>
      </dgm:t>
    </dgm:pt>
    <dgm:pt modelId="{6E69D328-CD94-4621-A680-2091035428C1}">
      <dgm:prSet custT="1"/>
      <dgm:spPr/>
      <dgm:t>
        <a:bodyPr/>
        <a:lstStyle/>
        <a:p>
          <a:r>
            <a:rPr lang="en-US" sz="2000" dirty="0" smtClean="0">
              <a:latin typeface="Times New Roman" panose="02020603050405020304" pitchFamily="18" charset="0"/>
              <a:cs typeface="Times New Roman" panose="02020603050405020304" pitchFamily="18" charset="0"/>
            </a:rPr>
            <a:t>Feasible individual decision</a:t>
          </a:r>
          <a:endParaRPr lang="en-US" sz="2000" dirty="0">
            <a:latin typeface="Times New Roman" panose="02020603050405020304" pitchFamily="18" charset="0"/>
            <a:cs typeface="Times New Roman" panose="02020603050405020304" pitchFamily="18" charset="0"/>
          </a:endParaRPr>
        </a:p>
      </dgm:t>
    </dgm:pt>
    <dgm:pt modelId="{565C5656-9796-414F-8560-98C1C68E7040}" type="parTrans" cxnId="{1D3623D3-BED6-4A64-AC6A-7EB4D1595520}">
      <dgm:prSet/>
      <dgm:spPr/>
      <dgm:t>
        <a:bodyPr/>
        <a:lstStyle/>
        <a:p>
          <a:endParaRPr lang="en-US"/>
        </a:p>
      </dgm:t>
    </dgm:pt>
    <dgm:pt modelId="{990C6ED8-694D-4AFB-99C1-67CD97100B71}" type="sibTrans" cxnId="{1D3623D3-BED6-4A64-AC6A-7EB4D1595520}">
      <dgm:prSet/>
      <dgm:spPr/>
      <dgm:t>
        <a:bodyPr/>
        <a:lstStyle/>
        <a:p>
          <a:endParaRPr lang="en-US"/>
        </a:p>
      </dgm:t>
    </dgm:pt>
    <dgm:pt modelId="{958D31BA-02C1-4E18-834F-F58BD354D765}" type="pres">
      <dgm:prSet presAssocID="{FFF8A2F1-AFA4-4115-8D22-065A9CD4BD18}" presName="linear" presStyleCnt="0">
        <dgm:presLayoutVars>
          <dgm:animLvl val="lvl"/>
          <dgm:resizeHandles val="exact"/>
        </dgm:presLayoutVars>
      </dgm:prSet>
      <dgm:spPr/>
      <dgm:t>
        <a:bodyPr/>
        <a:lstStyle/>
        <a:p>
          <a:endParaRPr lang="en-US"/>
        </a:p>
      </dgm:t>
    </dgm:pt>
    <dgm:pt modelId="{5169A58A-9FD2-44D5-85FE-66FBB49E1C1D}" type="pres">
      <dgm:prSet presAssocID="{226198DD-C0DA-4FCD-B7E2-615D3AC7A96B}" presName="parentText" presStyleLbl="node1" presStyleIdx="0" presStyleCnt="3">
        <dgm:presLayoutVars>
          <dgm:chMax val="0"/>
          <dgm:bulletEnabled val="1"/>
        </dgm:presLayoutVars>
      </dgm:prSet>
      <dgm:spPr/>
      <dgm:t>
        <a:bodyPr/>
        <a:lstStyle/>
        <a:p>
          <a:endParaRPr lang="en-US"/>
        </a:p>
      </dgm:t>
    </dgm:pt>
    <dgm:pt modelId="{11D328C3-71DA-4433-B415-CF952D06CEA2}" type="pres">
      <dgm:prSet presAssocID="{226198DD-C0DA-4FCD-B7E2-615D3AC7A96B}" presName="childText" presStyleLbl="revTx" presStyleIdx="0" presStyleCnt="3">
        <dgm:presLayoutVars>
          <dgm:bulletEnabled val="1"/>
        </dgm:presLayoutVars>
      </dgm:prSet>
      <dgm:spPr/>
      <dgm:t>
        <a:bodyPr/>
        <a:lstStyle/>
        <a:p>
          <a:endParaRPr lang="en-US"/>
        </a:p>
      </dgm:t>
    </dgm:pt>
    <dgm:pt modelId="{85BA6B3E-DD29-488D-B780-0EA882403EE1}" type="pres">
      <dgm:prSet presAssocID="{13F5CCEA-B5EF-4C8E-A8C3-4ECC16C25050}" presName="parentText" presStyleLbl="node1" presStyleIdx="1" presStyleCnt="3">
        <dgm:presLayoutVars>
          <dgm:chMax val="0"/>
          <dgm:bulletEnabled val="1"/>
        </dgm:presLayoutVars>
      </dgm:prSet>
      <dgm:spPr/>
      <dgm:t>
        <a:bodyPr/>
        <a:lstStyle/>
        <a:p>
          <a:endParaRPr lang="en-US"/>
        </a:p>
      </dgm:t>
    </dgm:pt>
    <dgm:pt modelId="{FA5A249A-78EB-4594-A6EA-9823D67E7469}" type="pres">
      <dgm:prSet presAssocID="{13F5CCEA-B5EF-4C8E-A8C3-4ECC16C25050}" presName="childText" presStyleLbl="revTx" presStyleIdx="1" presStyleCnt="3">
        <dgm:presLayoutVars>
          <dgm:bulletEnabled val="1"/>
        </dgm:presLayoutVars>
      </dgm:prSet>
      <dgm:spPr/>
      <dgm:t>
        <a:bodyPr/>
        <a:lstStyle/>
        <a:p>
          <a:endParaRPr lang="en-US"/>
        </a:p>
      </dgm:t>
    </dgm:pt>
    <dgm:pt modelId="{EA498E73-C97E-406D-8D19-EE4E871D3CF6}" type="pres">
      <dgm:prSet presAssocID="{DBCAD754-5F24-4B9E-A072-9034C22279A2}" presName="parentText" presStyleLbl="node1" presStyleIdx="2" presStyleCnt="3">
        <dgm:presLayoutVars>
          <dgm:chMax val="0"/>
          <dgm:bulletEnabled val="1"/>
        </dgm:presLayoutVars>
      </dgm:prSet>
      <dgm:spPr/>
      <dgm:t>
        <a:bodyPr/>
        <a:lstStyle/>
        <a:p>
          <a:endParaRPr lang="en-US"/>
        </a:p>
      </dgm:t>
    </dgm:pt>
    <dgm:pt modelId="{F1E7CF10-98B8-458D-B883-C7D37D55142A}" type="pres">
      <dgm:prSet presAssocID="{DBCAD754-5F24-4B9E-A072-9034C22279A2}" presName="childText" presStyleLbl="revTx" presStyleIdx="2" presStyleCnt="3">
        <dgm:presLayoutVars>
          <dgm:bulletEnabled val="1"/>
        </dgm:presLayoutVars>
      </dgm:prSet>
      <dgm:spPr/>
      <dgm:t>
        <a:bodyPr/>
        <a:lstStyle/>
        <a:p>
          <a:endParaRPr lang="en-US"/>
        </a:p>
      </dgm:t>
    </dgm:pt>
  </dgm:ptLst>
  <dgm:cxnLst>
    <dgm:cxn modelId="{751AD3B8-E516-47AA-B6A1-0F1124FECD58}" type="presOf" srcId="{DBCAD754-5F24-4B9E-A072-9034C22279A2}" destId="{EA498E73-C97E-406D-8D19-EE4E871D3CF6}" srcOrd="0" destOrd="0" presId="urn:microsoft.com/office/officeart/2005/8/layout/vList2"/>
    <dgm:cxn modelId="{209F83F8-70FB-4FC1-8BE2-81F697B22980}" type="presOf" srcId="{226198DD-C0DA-4FCD-B7E2-615D3AC7A96B}" destId="{5169A58A-9FD2-44D5-85FE-66FBB49E1C1D}" srcOrd="0" destOrd="0" presId="urn:microsoft.com/office/officeart/2005/8/layout/vList2"/>
    <dgm:cxn modelId="{7E1EC16C-8C02-4094-94FB-610BFF724D7B}" srcId="{FFF8A2F1-AFA4-4115-8D22-065A9CD4BD18}" destId="{DBCAD754-5F24-4B9E-A072-9034C22279A2}" srcOrd="2" destOrd="0" parTransId="{2C7349F2-F567-446B-9E86-54439E2890EC}" sibTransId="{688C2476-4438-46DA-8C6F-200D24C9F9BB}"/>
    <dgm:cxn modelId="{87AB0859-8E23-416E-8035-E2017C4DBE79}" type="presOf" srcId="{13F5CCEA-B5EF-4C8E-A8C3-4ECC16C25050}" destId="{85BA6B3E-DD29-488D-B780-0EA882403EE1}" srcOrd="0" destOrd="0" presId="urn:microsoft.com/office/officeart/2005/8/layout/vList2"/>
    <dgm:cxn modelId="{A2E815B7-A916-4C3B-B5E1-E51292FC9E53}" type="presOf" srcId="{61F818CD-4DFB-4D12-8D69-28CB34715EBB}" destId="{FA5A249A-78EB-4594-A6EA-9823D67E7469}" srcOrd="0" destOrd="0" presId="urn:microsoft.com/office/officeart/2005/8/layout/vList2"/>
    <dgm:cxn modelId="{9DC4453E-3B0A-4CFC-8B7E-288A2850FF95}" srcId="{FFF8A2F1-AFA4-4115-8D22-065A9CD4BD18}" destId="{226198DD-C0DA-4FCD-B7E2-615D3AC7A96B}" srcOrd="0" destOrd="0" parTransId="{45F26768-747E-431E-A0CB-CD5DB4E4A6C5}" sibTransId="{E9848369-2F87-4D95-9820-DA1F231BD4EE}"/>
    <dgm:cxn modelId="{FFA5B806-DC08-44EF-ABDC-887787DD4851}" srcId="{226198DD-C0DA-4FCD-B7E2-615D3AC7A96B}" destId="{299BBFE6-7A49-4E02-AE99-09803D7B3569}" srcOrd="0" destOrd="0" parTransId="{DF55E8FD-21E8-4BF3-AAFF-92F9B90FAC70}" sibTransId="{59E18207-2595-4773-8FE1-8689F02698DF}"/>
    <dgm:cxn modelId="{E2B9B3CE-78F4-4180-B053-1C7B5C94E8C8}" type="presOf" srcId="{299BBFE6-7A49-4E02-AE99-09803D7B3569}" destId="{11D328C3-71DA-4433-B415-CF952D06CEA2}" srcOrd="0" destOrd="0" presId="urn:microsoft.com/office/officeart/2005/8/layout/vList2"/>
    <dgm:cxn modelId="{EDE49D89-9529-4141-B10F-B99C1B1FF3EE}" type="presOf" srcId="{FFF8A2F1-AFA4-4115-8D22-065A9CD4BD18}" destId="{958D31BA-02C1-4E18-834F-F58BD354D765}" srcOrd="0" destOrd="0" presId="urn:microsoft.com/office/officeart/2005/8/layout/vList2"/>
    <dgm:cxn modelId="{3BBC4299-5C79-40AD-BB88-C6FBCC8A5FE1}" type="presOf" srcId="{6E69D328-CD94-4621-A680-2091035428C1}" destId="{F1E7CF10-98B8-458D-B883-C7D37D55142A}" srcOrd="0" destOrd="0" presId="urn:microsoft.com/office/officeart/2005/8/layout/vList2"/>
    <dgm:cxn modelId="{DEAF1374-8A1C-45C6-AB00-3DFEF34FD089}" srcId="{13F5CCEA-B5EF-4C8E-A8C3-4ECC16C25050}" destId="{61F818CD-4DFB-4D12-8D69-28CB34715EBB}" srcOrd="0" destOrd="0" parTransId="{458A47D0-39E6-4CC2-B001-17A8A714130A}" sibTransId="{4B32AA91-CDC6-4C42-91D3-E26FC4411782}"/>
    <dgm:cxn modelId="{721C8092-9E46-4327-B765-4F27E906CBEF}" srcId="{FFF8A2F1-AFA4-4115-8D22-065A9CD4BD18}" destId="{13F5CCEA-B5EF-4C8E-A8C3-4ECC16C25050}" srcOrd="1" destOrd="0" parTransId="{6352FF1B-0666-4A17-BB89-B8F96E04A19A}" sibTransId="{11583903-5AC6-4527-8771-06D49CF00133}"/>
    <dgm:cxn modelId="{1D3623D3-BED6-4A64-AC6A-7EB4D1595520}" srcId="{DBCAD754-5F24-4B9E-A072-9034C22279A2}" destId="{6E69D328-CD94-4621-A680-2091035428C1}" srcOrd="0" destOrd="0" parTransId="{565C5656-9796-414F-8560-98C1C68E7040}" sibTransId="{990C6ED8-694D-4AFB-99C1-67CD97100B71}"/>
    <dgm:cxn modelId="{28834236-8207-45E6-B103-850F9F6AA803}" type="presParOf" srcId="{958D31BA-02C1-4E18-834F-F58BD354D765}" destId="{5169A58A-9FD2-44D5-85FE-66FBB49E1C1D}" srcOrd="0" destOrd="0" presId="urn:microsoft.com/office/officeart/2005/8/layout/vList2"/>
    <dgm:cxn modelId="{28720C5E-94CC-413E-8B30-D39DE0BAC5FB}" type="presParOf" srcId="{958D31BA-02C1-4E18-834F-F58BD354D765}" destId="{11D328C3-71DA-4433-B415-CF952D06CEA2}" srcOrd="1" destOrd="0" presId="urn:microsoft.com/office/officeart/2005/8/layout/vList2"/>
    <dgm:cxn modelId="{D1BF5FB0-319D-4B68-A23E-07B7AD7DADA8}" type="presParOf" srcId="{958D31BA-02C1-4E18-834F-F58BD354D765}" destId="{85BA6B3E-DD29-488D-B780-0EA882403EE1}" srcOrd="2" destOrd="0" presId="urn:microsoft.com/office/officeart/2005/8/layout/vList2"/>
    <dgm:cxn modelId="{96E992C7-C6C9-4B7E-A212-1593DB84C568}" type="presParOf" srcId="{958D31BA-02C1-4E18-834F-F58BD354D765}" destId="{FA5A249A-78EB-4594-A6EA-9823D67E7469}" srcOrd="3" destOrd="0" presId="urn:microsoft.com/office/officeart/2005/8/layout/vList2"/>
    <dgm:cxn modelId="{01A0C263-60CE-44BA-BD8C-C223FB090911}" type="presParOf" srcId="{958D31BA-02C1-4E18-834F-F58BD354D765}" destId="{EA498E73-C97E-406D-8D19-EE4E871D3CF6}" srcOrd="4" destOrd="0" presId="urn:microsoft.com/office/officeart/2005/8/layout/vList2"/>
    <dgm:cxn modelId="{23150BAC-175B-4578-A0A4-11D26A47EFE3}" type="presParOf" srcId="{958D31BA-02C1-4E18-834F-F58BD354D765}" destId="{F1E7CF10-98B8-458D-B883-C7D37D55142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6F1B766-5061-4C1F-A3E7-6B2F8FD4F913}"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BC18717D-1B73-4D63-8B23-20D7C061ED8C}">
      <dgm:prSet custT="1"/>
      <dgm:spPr/>
      <dgm:t>
        <a:bodyPr/>
        <a:lstStyle/>
        <a:p>
          <a:r>
            <a:rPr lang="en-US" sz="2400" dirty="0" smtClean="0">
              <a:latin typeface="Times New Roman" panose="02020603050405020304" pitchFamily="18" charset="0"/>
              <a:cs typeface="Times New Roman" panose="02020603050405020304" pitchFamily="18" charset="0"/>
            </a:rPr>
            <a:t>Self-organizing approaches</a:t>
          </a:r>
        </a:p>
      </dgm:t>
    </dgm:pt>
    <dgm:pt modelId="{79FF8ECB-0571-473C-9F93-DC32E8E6EFB4}" type="parTrans" cxnId="{85D6AF80-D6D7-4199-B326-A27B04DD66C9}">
      <dgm:prSet/>
      <dgm:spPr/>
      <dgm:t>
        <a:bodyPr/>
        <a:lstStyle/>
        <a:p>
          <a:endParaRPr lang="en-US"/>
        </a:p>
      </dgm:t>
    </dgm:pt>
    <dgm:pt modelId="{D3C806EF-8E96-49F3-9357-B065429006BC}" type="sibTrans" cxnId="{85D6AF80-D6D7-4199-B326-A27B04DD66C9}">
      <dgm:prSet/>
      <dgm:spPr/>
      <dgm:t>
        <a:bodyPr/>
        <a:lstStyle/>
        <a:p>
          <a:endParaRPr lang="en-US"/>
        </a:p>
      </dgm:t>
    </dgm:pt>
    <dgm:pt modelId="{F43CC1D9-C3FA-48D9-BFC7-4603AFA21AC6}">
      <dgm:prSet custT="1"/>
      <dgm:spPr>
        <a:solidFill>
          <a:srgbClr val="00B050">
            <a:alpha val="90000"/>
          </a:srgbClr>
        </a:solidFill>
      </dgm:spPr>
      <dgm:t>
        <a:bodyPr/>
        <a:lstStyle/>
        <a:p>
          <a:r>
            <a:rPr lang="en-US" sz="2000" dirty="0" smtClean="0">
              <a:latin typeface="Times New Roman" panose="02020603050405020304" pitchFamily="18" charset="0"/>
              <a:cs typeface="Times New Roman" panose="02020603050405020304" pitchFamily="18" charset="0"/>
            </a:rPr>
            <a:t>Threshold-based methods</a:t>
          </a:r>
        </a:p>
      </dgm:t>
    </dgm:pt>
    <dgm:pt modelId="{AC63ADD4-11AE-4897-A731-757CEA18DB39}" type="parTrans" cxnId="{61D70C4A-D56D-4DBD-8593-E6497211B951}">
      <dgm:prSet/>
      <dgm:spPr/>
      <dgm:t>
        <a:bodyPr/>
        <a:lstStyle/>
        <a:p>
          <a:endParaRPr lang="en-US"/>
        </a:p>
      </dgm:t>
    </dgm:pt>
    <dgm:pt modelId="{9FFDB35E-7527-4A1C-8D0E-4BB38DAEDE20}" type="sibTrans" cxnId="{61D70C4A-D56D-4DBD-8593-E6497211B951}">
      <dgm:prSet/>
      <dgm:spPr/>
      <dgm:t>
        <a:bodyPr/>
        <a:lstStyle/>
        <a:p>
          <a:endParaRPr lang="en-US"/>
        </a:p>
      </dgm:t>
    </dgm:pt>
    <dgm:pt modelId="{BDCFBB7F-2483-4F3D-9E36-005406A44A7E}">
      <dgm:prSet custT="1"/>
      <dgm:spPr/>
      <dgm:t>
        <a:bodyPr/>
        <a:lstStyle/>
        <a:p>
          <a:r>
            <a:rPr lang="en-US" sz="2000" dirty="0" smtClean="0">
              <a:latin typeface="Times New Roman" panose="02020603050405020304" pitchFamily="18" charset="0"/>
              <a:cs typeface="Times New Roman" panose="02020603050405020304" pitchFamily="18" charset="0"/>
            </a:rPr>
            <a:t>Game theoretical methods</a:t>
          </a:r>
        </a:p>
      </dgm:t>
    </dgm:pt>
    <dgm:pt modelId="{812B8F64-6A79-4578-BB92-25D081D2FE68}" type="parTrans" cxnId="{7B8589D4-E182-4E16-972A-F4257E868733}">
      <dgm:prSet/>
      <dgm:spPr/>
      <dgm:t>
        <a:bodyPr/>
        <a:lstStyle/>
        <a:p>
          <a:endParaRPr lang="en-US"/>
        </a:p>
      </dgm:t>
    </dgm:pt>
    <dgm:pt modelId="{EA3F805D-01B4-4026-BA6C-709A58B7491F}" type="sibTrans" cxnId="{7B8589D4-E182-4E16-972A-F4257E868733}">
      <dgm:prSet/>
      <dgm:spPr/>
      <dgm:t>
        <a:bodyPr/>
        <a:lstStyle/>
        <a:p>
          <a:endParaRPr lang="en-US"/>
        </a:p>
      </dgm:t>
    </dgm:pt>
    <dgm:pt modelId="{15999FA1-C856-40BB-AF18-99A1FE5C60D8}">
      <dgm:prSet custT="1"/>
      <dgm:spPr/>
      <dgm:t>
        <a:bodyPr/>
        <a:lstStyle/>
        <a:p>
          <a:r>
            <a:rPr lang="en-US" sz="2400" dirty="0" smtClean="0">
              <a:latin typeface="Times New Roman" panose="02020603050405020304" pitchFamily="18" charset="0"/>
              <a:cs typeface="Times New Roman" panose="02020603050405020304" pitchFamily="18" charset="0"/>
            </a:rPr>
            <a:t>Planning-based approaches</a:t>
          </a:r>
          <a:endParaRPr lang="en-US" sz="2400" dirty="0">
            <a:latin typeface="Times New Roman" panose="02020603050405020304" pitchFamily="18" charset="0"/>
            <a:cs typeface="Times New Roman" panose="02020603050405020304" pitchFamily="18" charset="0"/>
          </a:endParaRPr>
        </a:p>
      </dgm:t>
    </dgm:pt>
    <dgm:pt modelId="{9059A93B-3EB3-41AB-8C90-CB288C5BC559}" type="parTrans" cxnId="{E65301A6-1058-480D-BF51-576932ADFCEA}">
      <dgm:prSet/>
      <dgm:spPr/>
      <dgm:t>
        <a:bodyPr/>
        <a:lstStyle/>
        <a:p>
          <a:endParaRPr lang="en-US"/>
        </a:p>
      </dgm:t>
    </dgm:pt>
    <dgm:pt modelId="{E600521E-7856-4859-ADD4-B94BC78674BA}" type="sibTrans" cxnId="{E65301A6-1058-480D-BF51-576932ADFCEA}">
      <dgm:prSet/>
      <dgm:spPr/>
      <dgm:t>
        <a:bodyPr/>
        <a:lstStyle/>
        <a:p>
          <a:endParaRPr lang="en-US"/>
        </a:p>
      </dgm:t>
    </dgm:pt>
    <dgm:pt modelId="{8B942830-794C-4044-B9F4-760D1DA1FCE5}">
      <dgm:prSet custT="1"/>
      <dgm:spPr/>
      <dgm:t>
        <a:bodyPr/>
        <a:lstStyle/>
        <a:p>
          <a:r>
            <a:rPr lang="en-US" sz="2000" dirty="0" smtClean="0">
              <a:latin typeface="Times New Roman" panose="02020603050405020304" pitchFamily="18" charset="0"/>
              <a:cs typeface="Times New Roman" panose="02020603050405020304" pitchFamily="18" charset="0"/>
            </a:rPr>
            <a:t>Market-based methods</a:t>
          </a:r>
        </a:p>
      </dgm:t>
    </dgm:pt>
    <dgm:pt modelId="{88004591-37A2-4DC5-BE5C-520F97B37B77}" type="parTrans" cxnId="{CB8741FA-C18D-4049-96F5-AED6613ACDE5}">
      <dgm:prSet/>
      <dgm:spPr/>
      <dgm:t>
        <a:bodyPr/>
        <a:lstStyle/>
        <a:p>
          <a:endParaRPr lang="en-US"/>
        </a:p>
      </dgm:t>
    </dgm:pt>
    <dgm:pt modelId="{16887732-8A49-4730-B451-421F4B1BD2E2}" type="sibTrans" cxnId="{CB8741FA-C18D-4049-96F5-AED6613ACDE5}">
      <dgm:prSet/>
      <dgm:spPr/>
      <dgm:t>
        <a:bodyPr/>
        <a:lstStyle/>
        <a:p>
          <a:endParaRPr lang="en-US"/>
        </a:p>
      </dgm:t>
    </dgm:pt>
    <dgm:pt modelId="{961A96A9-BC6D-48C2-BE72-B2DA4813DC6A}">
      <dgm:prSet custT="1"/>
      <dgm:spPr/>
      <dgm:t>
        <a:bodyPr/>
        <a:lstStyle/>
        <a:p>
          <a:r>
            <a:rPr lang="en-US" sz="2000" dirty="0" smtClean="0">
              <a:latin typeface="Times New Roman" panose="02020603050405020304" pitchFamily="18" charset="0"/>
              <a:cs typeface="Times New Roman" panose="02020603050405020304" pitchFamily="18" charset="0"/>
            </a:rPr>
            <a:t>DES task-decomposition methods</a:t>
          </a:r>
          <a:endParaRPr lang="en-US" sz="2000" dirty="0">
            <a:latin typeface="Times New Roman" panose="02020603050405020304" pitchFamily="18" charset="0"/>
            <a:cs typeface="Times New Roman" panose="02020603050405020304" pitchFamily="18" charset="0"/>
          </a:endParaRPr>
        </a:p>
      </dgm:t>
    </dgm:pt>
    <dgm:pt modelId="{EE71CC8F-8904-401E-824E-D60BAFADCC79}" type="parTrans" cxnId="{1DCE0108-6B60-4691-8111-8BAC078C15E3}">
      <dgm:prSet/>
      <dgm:spPr/>
      <dgm:t>
        <a:bodyPr/>
        <a:lstStyle/>
        <a:p>
          <a:endParaRPr lang="en-US"/>
        </a:p>
      </dgm:t>
    </dgm:pt>
    <dgm:pt modelId="{EC46BB52-93B6-4D33-A054-CC37C4B2F937}" type="sibTrans" cxnId="{1DCE0108-6B60-4691-8111-8BAC078C15E3}">
      <dgm:prSet/>
      <dgm:spPr/>
      <dgm:t>
        <a:bodyPr/>
        <a:lstStyle/>
        <a:p>
          <a:endParaRPr lang="en-US"/>
        </a:p>
      </dgm:t>
    </dgm:pt>
    <dgm:pt modelId="{5CB42655-4017-4CAF-9A85-1272F2280DEA}" type="pres">
      <dgm:prSet presAssocID="{46F1B766-5061-4C1F-A3E7-6B2F8FD4F913}" presName="diagram" presStyleCnt="0">
        <dgm:presLayoutVars>
          <dgm:chPref val="1"/>
          <dgm:dir/>
          <dgm:animOne val="branch"/>
          <dgm:animLvl val="lvl"/>
          <dgm:resizeHandles/>
        </dgm:presLayoutVars>
      </dgm:prSet>
      <dgm:spPr/>
      <dgm:t>
        <a:bodyPr/>
        <a:lstStyle/>
        <a:p>
          <a:endParaRPr lang="en-US"/>
        </a:p>
      </dgm:t>
    </dgm:pt>
    <dgm:pt modelId="{37859E3C-E085-4C0C-8FA5-23B7132E0F20}" type="pres">
      <dgm:prSet presAssocID="{BC18717D-1B73-4D63-8B23-20D7C061ED8C}" presName="root" presStyleCnt="0"/>
      <dgm:spPr/>
    </dgm:pt>
    <dgm:pt modelId="{B1953AA9-EA99-48C6-9B52-2AEA0A01DF37}" type="pres">
      <dgm:prSet presAssocID="{BC18717D-1B73-4D63-8B23-20D7C061ED8C}" presName="rootComposite" presStyleCnt="0"/>
      <dgm:spPr/>
    </dgm:pt>
    <dgm:pt modelId="{1671EC10-E0B4-4A93-8715-6A776F322BF5}" type="pres">
      <dgm:prSet presAssocID="{BC18717D-1B73-4D63-8B23-20D7C061ED8C}" presName="rootText" presStyleLbl="node1" presStyleIdx="0" presStyleCnt="2" custScaleX="190756"/>
      <dgm:spPr/>
      <dgm:t>
        <a:bodyPr/>
        <a:lstStyle/>
        <a:p>
          <a:endParaRPr lang="en-US"/>
        </a:p>
      </dgm:t>
    </dgm:pt>
    <dgm:pt modelId="{1BFB5EAF-E93F-48CF-84FE-CEFB179B417D}" type="pres">
      <dgm:prSet presAssocID="{BC18717D-1B73-4D63-8B23-20D7C061ED8C}" presName="rootConnector" presStyleLbl="node1" presStyleIdx="0" presStyleCnt="2"/>
      <dgm:spPr/>
      <dgm:t>
        <a:bodyPr/>
        <a:lstStyle/>
        <a:p>
          <a:endParaRPr lang="en-US"/>
        </a:p>
      </dgm:t>
    </dgm:pt>
    <dgm:pt modelId="{699A7490-49D1-4C54-AD89-43407DBE8E77}" type="pres">
      <dgm:prSet presAssocID="{BC18717D-1B73-4D63-8B23-20D7C061ED8C}" presName="childShape" presStyleCnt="0"/>
      <dgm:spPr/>
    </dgm:pt>
    <dgm:pt modelId="{B646D827-04A5-4AFE-AEDF-1AD810C5631E}" type="pres">
      <dgm:prSet presAssocID="{AC63ADD4-11AE-4897-A731-757CEA18DB39}" presName="Name13" presStyleLbl="parChTrans1D2" presStyleIdx="0" presStyleCnt="4"/>
      <dgm:spPr/>
      <dgm:t>
        <a:bodyPr/>
        <a:lstStyle/>
        <a:p>
          <a:endParaRPr lang="en-US"/>
        </a:p>
      </dgm:t>
    </dgm:pt>
    <dgm:pt modelId="{E5312595-7737-41FC-912D-F7A912A3950B}" type="pres">
      <dgm:prSet presAssocID="{F43CC1D9-C3FA-48D9-BFC7-4603AFA21AC6}" presName="childText" presStyleLbl="bgAcc1" presStyleIdx="0" presStyleCnt="4" custScaleX="212848">
        <dgm:presLayoutVars>
          <dgm:bulletEnabled val="1"/>
        </dgm:presLayoutVars>
      </dgm:prSet>
      <dgm:spPr/>
      <dgm:t>
        <a:bodyPr/>
        <a:lstStyle/>
        <a:p>
          <a:endParaRPr lang="en-US"/>
        </a:p>
      </dgm:t>
    </dgm:pt>
    <dgm:pt modelId="{E168E70E-9D01-4B10-864B-55CA35C45D13}" type="pres">
      <dgm:prSet presAssocID="{812B8F64-6A79-4578-BB92-25D081D2FE68}" presName="Name13" presStyleLbl="parChTrans1D2" presStyleIdx="1" presStyleCnt="4"/>
      <dgm:spPr/>
      <dgm:t>
        <a:bodyPr/>
        <a:lstStyle/>
        <a:p>
          <a:endParaRPr lang="en-US"/>
        </a:p>
      </dgm:t>
    </dgm:pt>
    <dgm:pt modelId="{8AB63511-A713-44AA-8609-BF73E7E538B0}" type="pres">
      <dgm:prSet presAssocID="{BDCFBB7F-2483-4F3D-9E36-005406A44A7E}" presName="childText" presStyleLbl="bgAcc1" presStyleIdx="1" presStyleCnt="4" custScaleX="212848">
        <dgm:presLayoutVars>
          <dgm:bulletEnabled val="1"/>
        </dgm:presLayoutVars>
      </dgm:prSet>
      <dgm:spPr/>
      <dgm:t>
        <a:bodyPr/>
        <a:lstStyle/>
        <a:p>
          <a:endParaRPr lang="en-US"/>
        </a:p>
      </dgm:t>
    </dgm:pt>
    <dgm:pt modelId="{E6C4E0F6-C0EF-4B37-A911-576A163873E9}" type="pres">
      <dgm:prSet presAssocID="{15999FA1-C856-40BB-AF18-99A1FE5C60D8}" presName="root" presStyleCnt="0"/>
      <dgm:spPr/>
    </dgm:pt>
    <dgm:pt modelId="{20248240-F1E0-425F-8824-ABEB7CAC7D00}" type="pres">
      <dgm:prSet presAssocID="{15999FA1-C856-40BB-AF18-99A1FE5C60D8}" presName="rootComposite" presStyleCnt="0"/>
      <dgm:spPr/>
    </dgm:pt>
    <dgm:pt modelId="{D1B36A2E-D9B4-4AB2-86CA-4A3EEB5A74DB}" type="pres">
      <dgm:prSet presAssocID="{15999FA1-C856-40BB-AF18-99A1FE5C60D8}" presName="rootText" presStyleLbl="node1" presStyleIdx="1" presStyleCnt="2" custScaleX="190756"/>
      <dgm:spPr/>
      <dgm:t>
        <a:bodyPr/>
        <a:lstStyle/>
        <a:p>
          <a:endParaRPr lang="en-US"/>
        </a:p>
      </dgm:t>
    </dgm:pt>
    <dgm:pt modelId="{324F2078-76CD-43B4-880A-520123667D46}" type="pres">
      <dgm:prSet presAssocID="{15999FA1-C856-40BB-AF18-99A1FE5C60D8}" presName="rootConnector" presStyleLbl="node1" presStyleIdx="1" presStyleCnt="2"/>
      <dgm:spPr/>
      <dgm:t>
        <a:bodyPr/>
        <a:lstStyle/>
        <a:p>
          <a:endParaRPr lang="en-US"/>
        </a:p>
      </dgm:t>
    </dgm:pt>
    <dgm:pt modelId="{623CFF54-8E08-4458-AE25-BC7F9CE57FDB}" type="pres">
      <dgm:prSet presAssocID="{15999FA1-C856-40BB-AF18-99A1FE5C60D8}" presName="childShape" presStyleCnt="0"/>
      <dgm:spPr/>
    </dgm:pt>
    <dgm:pt modelId="{E58D474D-DD95-461D-A00F-C8BA91480172}" type="pres">
      <dgm:prSet presAssocID="{88004591-37A2-4DC5-BE5C-520F97B37B77}" presName="Name13" presStyleLbl="parChTrans1D2" presStyleIdx="2" presStyleCnt="4"/>
      <dgm:spPr/>
      <dgm:t>
        <a:bodyPr/>
        <a:lstStyle/>
        <a:p>
          <a:endParaRPr lang="en-US"/>
        </a:p>
      </dgm:t>
    </dgm:pt>
    <dgm:pt modelId="{3A3228D8-2A53-4DF1-BB98-31661D531363}" type="pres">
      <dgm:prSet presAssocID="{8B942830-794C-4044-B9F4-760D1DA1FCE5}" presName="childText" presStyleLbl="bgAcc1" presStyleIdx="2" presStyleCnt="4" custScaleX="212848">
        <dgm:presLayoutVars>
          <dgm:bulletEnabled val="1"/>
        </dgm:presLayoutVars>
      </dgm:prSet>
      <dgm:spPr/>
      <dgm:t>
        <a:bodyPr/>
        <a:lstStyle/>
        <a:p>
          <a:endParaRPr lang="en-US"/>
        </a:p>
      </dgm:t>
    </dgm:pt>
    <dgm:pt modelId="{13A4A364-C43D-4997-BE6C-E1660B96E1F5}" type="pres">
      <dgm:prSet presAssocID="{EE71CC8F-8904-401E-824E-D60BAFADCC79}" presName="Name13" presStyleLbl="parChTrans1D2" presStyleIdx="3" presStyleCnt="4"/>
      <dgm:spPr/>
      <dgm:t>
        <a:bodyPr/>
        <a:lstStyle/>
        <a:p>
          <a:endParaRPr lang="en-US"/>
        </a:p>
      </dgm:t>
    </dgm:pt>
    <dgm:pt modelId="{C7BD7B95-40C6-4BDD-A55D-D1D963522CFA}" type="pres">
      <dgm:prSet presAssocID="{961A96A9-BC6D-48C2-BE72-B2DA4813DC6A}" presName="childText" presStyleLbl="bgAcc1" presStyleIdx="3" presStyleCnt="4" custScaleX="212848">
        <dgm:presLayoutVars>
          <dgm:bulletEnabled val="1"/>
        </dgm:presLayoutVars>
      </dgm:prSet>
      <dgm:spPr/>
      <dgm:t>
        <a:bodyPr/>
        <a:lstStyle/>
        <a:p>
          <a:endParaRPr lang="en-US"/>
        </a:p>
      </dgm:t>
    </dgm:pt>
  </dgm:ptLst>
  <dgm:cxnLst>
    <dgm:cxn modelId="{7B22BE42-0091-48F1-96B3-2B594CB9B1AB}" type="presOf" srcId="{812B8F64-6A79-4578-BB92-25D081D2FE68}" destId="{E168E70E-9D01-4B10-864B-55CA35C45D13}" srcOrd="0" destOrd="0" presId="urn:microsoft.com/office/officeart/2005/8/layout/hierarchy3"/>
    <dgm:cxn modelId="{7B8589D4-E182-4E16-972A-F4257E868733}" srcId="{BC18717D-1B73-4D63-8B23-20D7C061ED8C}" destId="{BDCFBB7F-2483-4F3D-9E36-005406A44A7E}" srcOrd="1" destOrd="0" parTransId="{812B8F64-6A79-4578-BB92-25D081D2FE68}" sibTransId="{EA3F805D-01B4-4026-BA6C-709A58B7491F}"/>
    <dgm:cxn modelId="{E65301A6-1058-480D-BF51-576932ADFCEA}" srcId="{46F1B766-5061-4C1F-A3E7-6B2F8FD4F913}" destId="{15999FA1-C856-40BB-AF18-99A1FE5C60D8}" srcOrd="1" destOrd="0" parTransId="{9059A93B-3EB3-41AB-8C90-CB288C5BC559}" sibTransId="{E600521E-7856-4859-ADD4-B94BC78674BA}"/>
    <dgm:cxn modelId="{85D6AF80-D6D7-4199-B326-A27B04DD66C9}" srcId="{46F1B766-5061-4C1F-A3E7-6B2F8FD4F913}" destId="{BC18717D-1B73-4D63-8B23-20D7C061ED8C}" srcOrd="0" destOrd="0" parTransId="{79FF8ECB-0571-473C-9F93-DC32E8E6EFB4}" sibTransId="{D3C806EF-8E96-49F3-9357-B065429006BC}"/>
    <dgm:cxn modelId="{355BF4C7-5E1A-46A0-A8A5-622A7C309867}" type="presOf" srcId="{88004591-37A2-4DC5-BE5C-520F97B37B77}" destId="{E58D474D-DD95-461D-A00F-C8BA91480172}" srcOrd="0" destOrd="0" presId="urn:microsoft.com/office/officeart/2005/8/layout/hierarchy3"/>
    <dgm:cxn modelId="{9F394CDF-F9F5-4DE5-9B75-E238C8502C27}" type="presOf" srcId="{8B942830-794C-4044-B9F4-760D1DA1FCE5}" destId="{3A3228D8-2A53-4DF1-BB98-31661D531363}" srcOrd="0" destOrd="0" presId="urn:microsoft.com/office/officeart/2005/8/layout/hierarchy3"/>
    <dgm:cxn modelId="{C3D7D682-B774-4145-A87E-46226F37442F}" type="presOf" srcId="{F43CC1D9-C3FA-48D9-BFC7-4603AFA21AC6}" destId="{E5312595-7737-41FC-912D-F7A912A3950B}" srcOrd="0" destOrd="0" presId="urn:microsoft.com/office/officeart/2005/8/layout/hierarchy3"/>
    <dgm:cxn modelId="{F34F0D4F-C361-4FB6-8587-CC3AE135C1E6}" type="presOf" srcId="{46F1B766-5061-4C1F-A3E7-6B2F8FD4F913}" destId="{5CB42655-4017-4CAF-9A85-1272F2280DEA}" srcOrd="0" destOrd="0" presId="urn:microsoft.com/office/officeart/2005/8/layout/hierarchy3"/>
    <dgm:cxn modelId="{46A74DB0-53A8-4323-9BF7-5214A2008767}" type="presOf" srcId="{15999FA1-C856-40BB-AF18-99A1FE5C60D8}" destId="{D1B36A2E-D9B4-4AB2-86CA-4A3EEB5A74DB}" srcOrd="0" destOrd="0" presId="urn:microsoft.com/office/officeart/2005/8/layout/hierarchy3"/>
    <dgm:cxn modelId="{FFB7EB7B-71E1-45AD-9327-1EABC5050702}" type="presOf" srcId="{EE71CC8F-8904-401E-824E-D60BAFADCC79}" destId="{13A4A364-C43D-4997-BE6C-E1660B96E1F5}" srcOrd="0" destOrd="0" presId="urn:microsoft.com/office/officeart/2005/8/layout/hierarchy3"/>
    <dgm:cxn modelId="{C4CF8FB9-9860-4511-8E3A-4F9C55F26760}" type="presOf" srcId="{BC18717D-1B73-4D63-8B23-20D7C061ED8C}" destId="{1BFB5EAF-E93F-48CF-84FE-CEFB179B417D}" srcOrd="1" destOrd="0" presId="urn:microsoft.com/office/officeart/2005/8/layout/hierarchy3"/>
    <dgm:cxn modelId="{F7B9711F-35FA-454F-91D5-06982F847FE5}" type="presOf" srcId="{AC63ADD4-11AE-4897-A731-757CEA18DB39}" destId="{B646D827-04A5-4AFE-AEDF-1AD810C5631E}" srcOrd="0" destOrd="0" presId="urn:microsoft.com/office/officeart/2005/8/layout/hierarchy3"/>
    <dgm:cxn modelId="{61D70C4A-D56D-4DBD-8593-E6497211B951}" srcId="{BC18717D-1B73-4D63-8B23-20D7C061ED8C}" destId="{F43CC1D9-C3FA-48D9-BFC7-4603AFA21AC6}" srcOrd="0" destOrd="0" parTransId="{AC63ADD4-11AE-4897-A731-757CEA18DB39}" sibTransId="{9FFDB35E-7527-4A1C-8D0E-4BB38DAEDE20}"/>
    <dgm:cxn modelId="{24DE3D01-F209-44F3-BF74-F95C95B4D6C0}" type="presOf" srcId="{961A96A9-BC6D-48C2-BE72-B2DA4813DC6A}" destId="{C7BD7B95-40C6-4BDD-A55D-D1D963522CFA}" srcOrd="0" destOrd="0" presId="urn:microsoft.com/office/officeart/2005/8/layout/hierarchy3"/>
    <dgm:cxn modelId="{82D87EDE-3405-41B4-A9FF-9FE1B4B00A80}" type="presOf" srcId="{BDCFBB7F-2483-4F3D-9E36-005406A44A7E}" destId="{8AB63511-A713-44AA-8609-BF73E7E538B0}" srcOrd="0" destOrd="0" presId="urn:microsoft.com/office/officeart/2005/8/layout/hierarchy3"/>
    <dgm:cxn modelId="{CB8741FA-C18D-4049-96F5-AED6613ACDE5}" srcId="{15999FA1-C856-40BB-AF18-99A1FE5C60D8}" destId="{8B942830-794C-4044-B9F4-760D1DA1FCE5}" srcOrd="0" destOrd="0" parTransId="{88004591-37A2-4DC5-BE5C-520F97B37B77}" sibTransId="{16887732-8A49-4730-B451-421F4B1BD2E2}"/>
    <dgm:cxn modelId="{FF025915-9792-4324-B0FD-B707DDB56FC0}" type="presOf" srcId="{BC18717D-1B73-4D63-8B23-20D7C061ED8C}" destId="{1671EC10-E0B4-4A93-8715-6A776F322BF5}" srcOrd="0" destOrd="0" presId="urn:microsoft.com/office/officeart/2005/8/layout/hierarchy3"/>
    <dgm:cxn modelId="{1DCE0108-6B60-4691-8111-8BAC078C15E3}" srcId="{15999FA1-C856-40BB-AF18-99A1FE5C60D8}" destId="{961A96A9-BC6D-48C2-BE72-B2DA4813DC6A}" srcOrd="1" destOrd="0" parTransId="{EE71CC8F-8904-401E-824E-D60BAFADCC79}" sibTransId="{EC46BB52-93B6-4D33-A054-CC37C4B2F937}"/>
    <dgm:cxn modelId="{CC7E3CBD-4A80-4E4C-B830-70C4238E1ED9}" type="presOf" srcId="{15999FA1-C856-40BB-AF18-99A1FE5C60D8}" destId="{324F2078-76CD-43B4-880A-520123667D46}" srcOrd="1" destOrd="0" presId="urn:microsoft.com/office/officeart/2005/8/layout/hierarchy3"/>
    <dgm:cxn modelId="{8DCFAD1A-85A0-49F2-B06C-3D6DC2F5FADD}" type="presParOf" srcId="{5CB42655-4017-4CAF-9A85-1272F2280DEA}" destId="{37859E3C-E085-4C0C-8FA5-23B7132E0F20}" srcOrd="0" destOrd="0" presId="urn:microsoft.com/office/officeart/2005/8/layout/hierarchy3"/>
    <dgm:cxn modelId="{32CBFA9A-DEF5-4BF7-A870-42EBE7384C78}" type="presParOf" srcId="{37859E3C-E085-4C0C-8FA5-23B7132E0F20}" destId="{B1953AA9-EA99-48C6-9B52-2AEA0A01DF37}" srcOrd="0" destOrd="0" presId="urn:microsoft.com/office/officeart/2005/8/layout/hierarchy3"/>
    <dgm:cxn modelId="{09CDD83B-2549-41AB-A5DA-AE3F9EF9EFD5}" type="presParOf" srcId="{B1953AA9-EA99-48C6-9B52-2AEA0A01DF37}" destId="{1671EC10-E0B4-4A93-8715-6A776F322BF5}" srcOrd="0" destOrd="0" presId="urn:microsoft.com/office/officeart/2005/8/layout/hierarchy3"/>
    <dgm:cxn modelId="{66D24902-2C00-4D8F-949C-11D13E7C3E15}" type="presParOf" srcId="{B1953AA9-EA99-48C6-9B52-2AEA0A01DF37}" destId="{1BFB5EAF-E93F-48CF-84FE-CEFB179B417D}" srcOrd="1" destOrd="0" presId="urn:microsoft.com/office/officeart/2005/8/layout/hierarchy3"/>
    <dgm:cxn modelId="{084762DA-A480-40E3-8E2F-FE12BD142632}" type="presParOf" srcId="{37859E3C-E085-4C0C-8FA5-23B7132E0F20}" destId="{699A7490-49D1-4C54-AD89-43407DBE8E77}" srcOrd="1" destOrd="0" presId="urn:microsoft.com/office/officeart/2005/8/layout/hierarchy3"/>
    <dgm:cxn modelId="{B3974779-F718-4CE2-970D-238EEBD27416}" type="presParOf" srcId="{699A7490-49D1-4C54-AD89-43407DBE8E77}" destId="{B646D827-04A5-4AFE-AEDF-1AD810C5631E}" srcOrd="0" destOrd="0" presId="urn:microsoft.com/office/officeart/2005/8/layout/hierarchy3"/>
    <dgm:cxn modelId="{4090DAEB-6118-4ECE-BA28-BAF0D9C15F7C}" type="presParOf" srcId="{699A7490-49D1-4C54-AD89-43407DBE8E77}" destId="{E5312595-7737-41FC-912D-F7A912A3950B}" srcOrd="1" destOrd="0" presId="urn:microsoft.com/office/officeart/2005/8/layout/hierarchy3"/>
    <dgm:cxn modelId="{652B07F9-BE95-4A67-988D-79FB09AA5558}" type="presParOf" srcId="{699A7490-49D1-4C54-AD89-43407DBE8E77}" destId="{E168E70E-9D01-4B10-864B-55CA35C45D13}" srcOrd="2" destOrd="0" presId="urn:microsoft.com/office/officeart/2005/8/layout/hierarchy3"/>
    <dgm:cxn modelId="{5F69A332-23C0-43E0-BDFF-BA7DC289A87E}" type="presParOf" srcId="{699A7490-49D1-4C54-AD89-43407DBE8E77}" destId="{8AB63511-A713-44AA-8609-BF73E7E538B0}" srcOrd="3" destOrd="0" presId="urn:microsoft.com/office/officeart/2005/8/layout/hierarchy3"/>
    <dgm:cxn modelId="{BA5FD0A2-1F5C-474D-8097-C176DF895ABE}" type="presParOf" srcId="{5CB42655-4017-4CAF-9A85-1272F2280DEA}" destId="{E6C4E0F6-C0EF-4B37-A911-576A163873E9}" srcOrd="1" destOrd="0" presId="urn:microsoft.com/office/officeart/2005/8/layout/hierarchy3"/>
    <dgm:cxn modelId="{EB019345-5950-4DD0-B747-0157B05D5B98}" type="presParOf" srcId="{E6C4E0F6-C0EF-4B37-A911-576A163873E9}" destId="{20248240-F1E0-425F-8824-ABEB7CAC7D00}" srcOrd="0" destOrd="0" presId="urn:microsoft.com/office/officeart/2005/8/layout/hierarchy3"/>
    <dgm:cxn modelId="{4B199724-99CB-4E8A-8F02-08F0129A2FEB}" type="presParOf" srcId="{20248240-F1E0-425F-8824-ABEB7CAC7D00}" destId="{D1B36A2E-D9B4-4AB2-86CA-4A3EEB5A74DB}" srcOrd="0" destOrd="0" presId="urn:microsoft.com/office/officeart/2005/8/layout/hierarchy3"/>
    <dgm:cxn modelId="{AF4BA048-5D99-4C79-916E-413B3414A8B1}" type="presParOf" srcId="{20248240-F1E0-425F-8824-ABEB7CAC7D00}" destId="{324F2078-76CD-43B4-880A-520123667D46}" srcOrd="1" destOrd="0" presId="urn:microsoft.com/office/officeart/2005/8/layout/hierarchy3"/>
    <dgm:cxn modelId="{FF6A5F5B-416E-4B5F-8CA8-264BAB27A343}" type="presParOf" srcId="{E6C4E0F6-C0EF-4B37-A911-576A163873E9}" destId="{623CFF54-8E08-4458-AE25-BC7F9CE57FDB}" srcOrd="1" destOrd="0" presId="urn:microsoft.com/office/officeart/2005/8/layout/hierarchy3"/>
    <dgm:cxn modelId="{A31E538F-57BC-47F9-B955-822A1B227780}" type="presParOf" srcId="{623CFF54-8E08-4458-AE25-BC7F9CE57FDB}" destId="{E58D474D-DD95-461D-A00F-C8BA91480172}" srcOrd="0" destOrd="0" presId="urn:microsoft.com/office/officeart/2005/8/layout/hierarchy3"/>
    <dgm:cxn modelId="{6D5E986B-59CF-4B5F-8217-4056F57B28CC}" type="presParOf" srcId="{623CFF54-8E08-4458-AE25-BC7F9CE57FDB}" destId="{3A3228D8-2A53-4DF1-BB98-31661D531363}" srcOrd="1" destOrd="0" presId="urn:microsoft.com/office/officeart/2005/8/layout/hierarchy3"/>
    <dgm:cxn modelId="{AACBBBEB-D14E-4DBC-A597-7FF6732BA213}" type="presParOf" srcId="{623CFF54-8E08-4458-AE25-BC7F9CE57FDB}" destId="{13A4A364-C43D-4997-BE6C-E1660B96E1F5}" srcOrd="2" destOrd="0" presId="urn:microsoft.com/office/officeart/2005/8/layout/hierarchy3"/>
    <dgm:cxn modelId="{A9770660-5DAE-4567-8E4E-8A2B675C2163}" type="presParOf" srcId="{623CFF54-8E08-4458-AE25-BC7F9CE57FDB}" destId="{C7BD7B95-40C6-4BDD-A55D-D1D963522CF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6F1B766-5061-4C1F-A3E7-6B2F8FD4F913}"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BC18717D-1B73-4D63-8B23-20D7C061ED8C}">
      <dgm:prSet custT="1"/>
      <dgm:spPr/>
      <dgm:t>
        <a:bodyPr/>
        <a:lstStyle/>
        <a:p>
          <a:r>
            <a:rPr lang="en-US" sz="2400" dirty="0" smtClean="0">
              <a:latin typeface="Times New Roman" panose="02020603050405020304" pitchFamily="18" charset="0"/>
              <a:cs typeface="Times New Roman" panose="02020603050405020304" pitchFamily="18" charset="0"/>
            </a:rPr>
            <a:t>Self-organizing approaches</a:t>
          </a:r>
        </a:p>
      </dgm:t>
    </dgm:pt>
    <dgm:pt modelId="{79FF8ECB-0571-473C-9F93-DC32E8E6EFB4}" type="parTrans" cxnId="{85D6AF80-D6D7-4199-B326-A27B04DD66C9}">
      <dgm:prSet/>
      <dgm:spPr/>
      <dgm:t>
        <a:bodyPr/>
        <a:lstStyle/>
        <a:p>
          <a:endParaRPr lang="en-US"/>
        </a:p>
      </dgm:t>
    </dgm:pt>
    <dgm:pt modelId="{D3C806EF-8E96-49F3-9357-B065429006BC}" type="sibTrans" cxnId="{85D6AF80-D6D7-4199-B326-A27B04DD66C9}">
      <dgm:prSet/>
      <dgm:spPr/>
      <dgm:t>
        <a:bodyPr/>
        <a:lstStyle/>
        <a:p>
          <a:endParaRPr lang="en-US"/>
        </a:p>
      </dgm:t>
    </dgm:pt>
    <dgm:pt modelId="{F43CC1D9-C3FA-48D9-BFC7-4603AFA21AC6}">
      <dgm:prSet custT="1"/>
      <dgm:spPr/>
      <dgm:t>
        <a:bodyPr/>
        <a:lstStyle/>
        <a:p>
          <a:r>
            <a:rPr lang="en-US" sz="2000" dirty="0" smtClean="0">
              <a:latin typeface="Times New Roman" panose="02020603050405020304" pitchFamily="18" charset="0"/>
              <a:cs typeface="Times New Roman" panose="02020603050405020304" pitchFamily="18" charset="0"/>
            </a:rPr>
            <a:t>Threshold-based methods</a:t>
          </a:r>
        </a:p>
      </dgm:t>
    </dgm:pt>
    <dgm:pt modelId="{AC63ADD4-11AE-4897-A731-757CEA18DB39}" type="parTrans" cxnId="{61D70C4A-D56D-4DBD-8593-E6497211B951}">
      <dgm:prSet/>
      <dgm:spPr/>
      <dgm:t>
        <a:bodyPr/>
        <a:lstStyle/>
        <a:p>
          <a:endParaRPr lang="en-US"/>
        </a:p>
      </dgm:t>
    </dgm:pt>
    <dgm:pt modelId="{9FFDB35E-7527-4A1C-8D0E-4BB38DAEDE20}" type="sibTrans" cxnId="{61D70C4A-D56D-4DBD-8593-E6497211B951}">
      <dgm:prSet/>
      <dgm:spPr/>
      <dgm:t>
        <a:bodyPr/>
        <a:lstStyle/>
        <a:p>
          <a:endParaRPr lang="en-US"/>
        </a:p>
      </dgm:t>
    </dgm:pt>
    <dgm:pt modelId="{BDCFBB7F-2483-4F3D-9E36-005406A44A7E}">
      <dgm:prSet custT="1"/>
      <dgm:spPr>
        <a:solidFill>
          <a:srgbClr val="00B050">
            <a:alpha val="90000"/>
          </a:srgbClr>
        </a:solidFill>
      </dgm:spPr>
      <dgm:t>
        <a:bodyPr/>
        <a:lstStyle/>
        <a:p>
          <a:r>
            <a:rPr lang="en-US" sz="2000" dirty="0" smtClean="0">
              <a:latin typeface="Times New Roman" panose="02020603050405020304" pitchFamily="18" charset="0"/>
              <a:cs typeface="Times New Roman" panose="02020603050405020304" pitchFamily="18" charset="0"/>
            </a:rPr>
            <a:t>Game theoretical methods</a:t>
          </a:r>
        </a:p>
      </dgm:t>
    </dgm:pt>
    <dgm:pt modelId="{812B8F64-6A79-4578-BB92-25D081D2FE68}" type="parTrans" cxnId="{7B8589D4-E182-4E16-972A-F4257E868733}">
      <dgm:prSet/>
      <dgm:spPr/>
      <dgm:t>
        <a:bodyPr/>
        <a:lstStyle/>
        <a:p>
          <a:endParaRPr lang="en-US"/>
        </a:p>
      </dgm:t>
    </dgm:pt>
    <dgm:pt modelId="{EA3F805D-01B4-4026-BA6C-709A58B7491F}" type="sibTrans" cxnId="{7B8589D4-E182-4E16-972A-F4257E868733}">
      <dgm:prSet/>
      <dgm:spPr/>
      <dgm:t>
        <a:bodyPr/>
        <a:lstStyle/>
        <a:p>
          <a:endParaRPr lang="en-US"/>
        </a:p>
      </dgm:t>
    </dgm:pt>
    <dgm:pt modelId="{15999FA1-C856-40BB-AF18-99A1FE5C60D8}">
      <dgm:prSet custT="1"/>
      <dgm:spPr/>
      <dgm:t>
        <a:bodyPr/>
        <a:lstStyle/>
        <a:p>
          <a:r>
            <a:rPr lang="en-US" sz="2400" dirty="0" smtClean="0">
              <a:latin typeface="Times New Roman" panose="02020603050405020304" pitchFamily="18" charset="0"/>
              <a:cs typeface="Times New Roman" panose="02020603050405020304" pitchFamily="18" charset="0"/>
            </a:rPr>
            <a:t>Planning-based approaches</a:t>
          </a:r>
          <a:endParaRPr lang="en-US" sz="2400" dirty="0">
            <a:latin typeface="Times New Roman" panose="02020603050405020304" pitchFamily="18" charset="0"/>
            <a:cs typeface="Times New Roman" panose="02020603050405020304" pitchFamily="18" charset="0"/>
          </a:endParaRPr>
        </a:p>
      </dgm:t>
    </dgm:pt>
    <dgm:pt modelId="{9059A93B-3EB3-41AB-8C90-CB288C5BC559}" type="parTrans" cxnId="{E65301A6-1058-480D-BF51-576932ADFCEA}">
      <dgm:prSet/>
      <dgm:spPr/>
      <dgm:t>
        <a:bodyPr/>
        <a:lstStyle/>
        <a:p>
          <a:endParaRPr lang="en-US"/>
        </a:p>
      </dgm:t>
    </dgm:pt>
    <dgm:pt modelId="{E600521E-7856-4859-ADD4-B94BC78674BA}" type="sibTrans" cxnId="{E65301A6-1058-480D-BF51-576932ADFCEA}">
      <dgm:prSet/>
      <dgm:spPr/>
      <dgm:t>
        <a:bodyPr/>
        <a:lstStyle/>
        <a:p>
          <a:endParaRPr lang="en-US"/>
        </a:p>
      </dgm:t>
    </dgm:pt>
    <dgm:pt modelId="{8B942830-794C-4044-B9F4-760D1DA1FCE5}">
      <dgm:prSet custT="1"/>
      <dgm:spPr/>
      <dgm:t>
        <a:bodyPr/>
        <a:lstStyle/>
        <a:p>
          <a:r>
            <a:rPr lang="en-US" sz="2000" dirty="0" smtClean="0">
              <a:latin typeface="Times New Roman" panose="02020603050405020304" pitchFamily="18" charset="0"/>
              <a:cs typeface="Times New Roman" panose="02020603050405020304" pitchFamily="18" charset="0"/>
            </a:rPr>
            <a:t>Market-based methods</a:t>
          </a:r>
        </a:p>
      </dgm:t>
    </dgm:pt>
    <dgm:pt modelId="{88004591-37A2-4DC5-BE5C-520F97B37B77}" type="parTrans" cxnId="{CB8741FA-C18D-4049-96F5-AED6613ACDE5}">
      <dgm:prSet/>
      <dgm:spPr/>
      <dgm:t>
        <a:bodyPr/>
        <a:lstStyle/>
        <a:p>
          <a:endParaRPr lang="en-US"/>
        </a:p>
      </dgm:t>
    </dgm:pt>
    <dgm:pt modelId="{16887732-8A49-4730-B451-421F4B1BD2E2}" type="sibTrans" cxnId="{CB8741FA-C18D-4049-96F5-AED6613ACDE5}">
      <dgm:prSet/>
      <dgm:spPr/>
      <dgm:t>
        <a:bodyPr/>
        <a:lstStyle/>
        <a:p>
          <a:endParaRPr lang="en-US"/>
        </a:p>
      </dgm:t>
    </dgm:pt>
    <dgm:pt modelId="{961A96A9-BC6D-48C2-BE72-B2DA4813DC6A}">
      <dgm:prSet custT="1"/>
      <dgm:spPr/>
      <dgm:t>
        <a:bodyPr/>
        <a:lstStyle/>
        <a:p>
          <a:r>
            <a:rPr lang="en-US" sz="2000" dirty="0" smtClean="0">
              <a:latin typeface="Times New Roman" panose="02020603050405020304" pitchFamily="18" charset="0"/>
              <a:cs typeface="Times New Roman" panose="02020603050405020304" pitchFamily="18" charset="0"/>
            </a:rPr>
            <a:t>DES task-decomposition methods</a:t>
          </a:r>
          <a:endParaRPr lang="en-US" sz="2000" dirty="0">
            <a:latin typeface="Times New Roman" panose="02020603050405020304" pitchFamily="18" charset="0"/>
            <a:cs typeface="Times New Roman" panose="02020603050405020304" pitchFamily="18" charset="0"/>
          </a:endParaRPr>
        </a:p>
      </dgm:t>
    </dgm:pt>
    <dgm:pt modelId="{EE71CC8F-8904-401E-824E-D60BAFADCC79}" type="parTrans" cxnId="{1DCE0108-6B60-4691-8111-8BAC078C15E3}">
      <dgm:prSet/>
      <dgm:spPr/>
      <dgm:t>
        <a:bodyPr/>
        <a:lstStyle/>
        <a:p>
          <a:endParaRPr lang="en-US"/>
        </a:p>
      </dgm:t>
    </dgm:pt>
    <dgm:pt modelId="{EC46BB52-93B6-4D33-A054-CC37C4B2F937}" type="sibTrans" cxnId="{1DCE0108-6B60-4691-8111-8BAC078C15E3}">
      <dgm:prSet/>
      <dgm:spPr/>
      <dgm:t>
        <a:bodyPr/>
        <a:lstStyle/>
        <a:p>
          <a:endParaRPr lang="en-US"/>
        </a:p>
      </dgm:t>
    </dgm:pt>
    <dgm:pt modelId="{5CB42655-4017-4CAF-9A85-1272F2280DEA}" type="pres">
      <dgm:prSet presAssocID="{46F1B766-5061-4C1F-A3E7-6B2F8FD4F913}" presName="diagram" presStyleCnt="0">
        <dgm:presLayoutVars>
          <dgm:chPref val="1"/>
          <dgm:dir/>
          <dgm:animOne val="branch"/>
          <dgm:animLvl val="lvl"/>
          <dgm:resizeHandles/>
        </dgm:presLayoutVars>
      </dgm:prSet>
      <dgm:spPr/>
      <dgm:t>
        <a:bodyPr/>
        <a:lstStyle/>
        <a:p>
          <a:endParaRPr lang="en-US"/>
        </a:p>
      </dgm:t>
    </dgm:pt>
    <dgm:pt modelId="{37859E3C-E085-4C0C-8FA5-23B7132E0F20}" type="pres">
      <dgm:prSet presAssocID="{BC18717D-1B73-4D63-8B23-20D7C061ED8C}" presName="root" presStyleCnt="0"/>
      <dgm:spPr/>
    </dgm:pt>
    <dgm:pt modelId="{B1953AA9-EA99-48C6-9B52-2AEA0A01DF37}" type="pres">
      <dgm:prSet presAssocID="{BC18717D-1B73-4D63-8B23-20D7C061ED8C}" presName="rootComposite" presStyleCnt="0"/>
      <dgm:spPr/>
    </dgm:pt>
    <dgm:pt modelId="{1671EC10-E0B4-4A93-8715-6A776F322BF5}" type="pres">
      <dgm:prSet presAssocID="{BC18717D-1B73-4D63-8B23-20D7C061ED8C}" presName="rootText" presStyleLbl="node1" presStyleIdx="0" presStyleCnt="2" custScaleX="190756"/>
      <dgm:spPr/>
      <dgm:t>
        <a:bodyPr/>
        <a:lstStyle/>
        <a:p>
          <a:endParaRPr lang="en-US"/>
        </a:p>
      </dgm:t>
    </dgm:pt>
    <dgm:pt modelId="{1BFB5EAF-E93F-48CF-84FE-CEFB179B417D}" type="pres">
      <dgm:prSet presAssocID="{BC18717D-1B73-4D63-8B23-20D7C061ED8C}" presName="rootConnector" presStyleLbl="node1" presStyleIdx="0" presStyleCnt="2"/>
      <dgm:spPr/>
      <dgm:t>
        <a:bodyPr/>
        <a:lstStyle/>
        <a:p>
          <a:endParaRPr lang="en-US"/>
        </a:p>
      </dgm:t>
    </dgm:pt>
    <dgm:pt modelId="{699A7490-49D1-4C54-AD89-43407DBE8E77}" type="pres">
      <dgm:prSet presAssocID="{BC18717D-1B73-4D63-8B23-20D7C061ED8C}" presName="childShape" presStyleCnt="0"/>
      <dgm:spPr/>
    </dgm:pt>
    <dgm:pt modelId="{B646D827-04A5-4AFE-AEDF-1AD810C5631E}" type="pres">
      <dgm:prSet presAssocID="{AC63ADD4-11AE-4897-A731-757CEA18DB39}" presName="Name13" presStyleLbl="parChTrans1D2" presStyleIdx="0" presStyleCnt="4"/>
      <dgm:spPr/>
      <dgm:t>
        <a:bodyPr/>
        <a:lstStyle/>
        <a:p>
          <a:endParaRPr lang="en-US"/>
        </a:p>
      </dgm:t>
    </dgm:pt>
    <dgm:pt modelId="{E5312595-7737-41FC-912D-F7A912A3950B}" type="pres">
      <dgm:prSet presAssocID="{F43CC1D9-C3FA-48D9-BFC7-4603AFA21AC6}" presName="childText" presStyleLbl="bgAcc1" presStyleIdx="0" presStyleCnt="4" custScaleX="212848">
        <dgm:presLayoutVars>
          <dgm:bulletEnabled val="1"/>
        </dgm:presLayoutVars>
      </dgm:prSet>
      <dgm:spPr/>
      <dgm:t>
        <a:bodyPr/>
        <a:lstStyle/>
        <a:p>
          <a:endParaRPr lang="en-US"/>
        </a:p>
      </dgm:t>
    </dgm:pt>
    <dgm:pt modelId="{E168E70E-9D01-4B10-864B-55CA35C45D13}" type="pres">
      <dgm:prSet presAssocID="{812B8F64-6A79-4578-BB92-25D081D2FE68}" presName="Name13" presStyleLbl="parChTrans1D2" presStyleIdx="1" presStyleCnt="4"/>
      <dgm:spPr/>
      <dgm:t>
        <a:bodyPr/>
        <a:lstStyle/>
        <a:p>
          <a:endParaRPr lang="en-US"/>
        </a:p>
      </dgm:t>
    </dgm:pt>
    <dgm:pt modelId="{8AB63511-A713-44AA-8609-BF73E7E538B0}" type="pres">
      <dgm:prSet presAssocID="{BDCFBB7F-2483-4F3D-9E36-005406A44A7E}" presName="childText" presStyleLbl="bgAcc1" presStyleIdx="1" presStyleCnt="4" custScaleX="212848">
        <dgm:presLayoutVars>
          <dgm:bulletEnabled val="1"/>
        </dgm:presLayoutVars>
      </dgm:prSet>
      <dgm:spPr/>
      <dgm:t>
        <a:bodyPr/>
        <a:lstStyle/>
        <a:p>
          <a:endParaRPr lang="en-US"/>
        </a:p>
      </dgm:t>
    </dgm:pt>
    <dgm:pt modelId="{E6C4E0F6-C0EF-4B37-A911-576A163873E9}" type="pres">
      <dgm:prSet presAssocID="{15999FA1-C856-40BB-AF18-99A1FE5C60D8}" presName="root" presStyleCnt="0"/>
      <dgm:spPr/>
    </dgm:pt>
    <dgm:pt modelId="{20248240-F1E0-425F-8824-ABEB7CAC7D00}" type="pres">
      <dgm:prSet presAssocID="{15999FA1-C856-40BB-AF18-99A1FE5C60D8}" presName="rootComposite" presStyleCnt="0"/>
      <dgm:spPr/>
    </dgm:pt>
    <dgm:pt modelId="{D1B36A2E-D9B4-4AB2-86CA-4A3EEB5A74DB}" type="pres">
      <dgm:prSet presAssocID="{15999FA1-C856-40BB-AF18-99A1FE5C60D8}" presName="rootText" presStyleLbl="node1" presStyleIdx="1" presStyleCnt="2" custScaleX="190756"/>
      <dgm:spPr/>
      <dgm:t>
        <a:bodyPr/>
        <a:lstStyle/>
        <a:p>
          <a:endParaRPr lang="en-US"/>
        </a:p>
      </dgm:t>
    </dgm:pt>
    <dgm:pt modelId="{324F2078-76CD-43B4-880A-520123667D46}" type="pres">
      <dgm:prSet presAssocID="{15999FA1-C856-40BB-AF18-99A1FE5C60D8}" presName="rootConnector" presStyleLbl="node1" presStyleIdx="1" presStyleCnt="2"/>
      <dgm:spPr/>
      <dgm:t>
        <a:bodyPr/>
        <a:lstStyle/>
        <a:p>
          <a:endParaRPr lang="en-US"/>
        </a:p>
      </dgm:t>
    </dgm:pt>
    <dgm:pt modelId="{623CFF54-8E08-4458-AE25-BC7F9CE57FDB}" type="pres">
      <dgm:prSet presAssocID="{15999FA1-C856-40BB-AF18-99A1FE5C60D8}" presName="childShape" presStyleCnt="0"/>
      <dgm:spPr/>
    </dgm:pt>
    <dgm:pt modelId="{E58D474D-DD95-461D-A00F-C8BA91480172}" type="pres">
      <dgm:prSet presAssocID="{88004591-37A2-4DC5-BE5C-520F97B37B77}" presName="Name13" presStyleLbl="parChTrans1D2" presStyleIdx="2" presStyleCnt="4"/>
      <dgm:spPr/>
      <dgm:t>
        <a:bodyPr/>
        <a:lstStyle/>
        <a:p>
          <a:endParaRPr lang="en-US"/>
        </a:p>
      </dgm:t>
    </dgm:pt>
    <dgm:pt modelId="{3A3228D8-2A53-4DF1-BB98-31661D531363}" type="pres">
      <dgm:prSet presAssocID="{8B942830-794C-4044-B9F4-760D1DA1FCE5}" presName="childText" presStyleLbl="bgAcc1" presStyleIdx="2" presStyleCnt="4" custScaleX="212848">
        <dgm:presLayoutVars>
          <dgm:bulletEnabled val="1"/>
        </dgm:presLayoutVars>
      </dgm:prSet>
      <dgm:spPr/>
      <dgm:t>
        <a:bodyPr/>
        <a:lstStyle/>
        <a:p>
          <a:endParaRPr lang="en-US"/>
        </a:p>
      </dgm:t>
    </dgm:pt>
    <dgm:pt modelId="{13A4A364-C43D-4997-BE6C-E1660B96E1F5}" type="pres">
      <dgm:prSet presAssocID="{EE71CC8F-8904-401E-824E-D60BAFADCC79}" presName="Name13" presStyleLbl="parChTrans1D2" presStyleIdx="3" presStyleCnt="4"/>
      <dgm:spPr/>
      <dgm:t>
        <a:bodyPr/>
        <a:lstStyle/>
        <a:p>
          <a:endParaRPr lang="en-US"/>
        </a:p>
      </dgm:t>
    </dgm:pt>
    <dgm:pt modelId="{C7BD7B95-40C6-4BDD-A55D-D1D963522CFA}" type="pres">
      <dgm:prSet presAssocID="{961A96A9-BC6D-48C2-BE72-B2DA4813DC6A}" presName="childText" presStyleLbl="bgAcc1" presStyleIdx="3" presStyleCnt="4" custScaleX="212848">
        <dgm:presLayoutVars>
          <dgm:bulletEnabled val="1"/>
        </dgm:presLayoutVars>
      </dgm:prSet>
      <dgm:spPr/>
      <dgm:t>
        <a:bodyPr/>
        <a:lstStyle/>
        <a:p>
          <a:endParaRPr lang="en-US"/>
        </a:p>
      </dgm:t>
    </dgm:pt>
  </dgm:ptLst>
  <dgm:cxnLst>
    <dgm:cxn modelId="{85D6AF80-D6D7-4199-B326-A27B04DD66C9}" srcId="{46F1B766-5061-4C1F-A3E7-6B2F8FD4F913}" destId="{BC18717D-1B73-4D63-8B23-20D7C061ED8C}" srcOrd="0" destOrd="0" parTransId="{79FF8ECB-0571-473C-9F93-DC32E8E6EFB4}" sibTransId="{D3C806EF-8E96-49F3-9357-B065429006BC}"/>
    <dgm:cxn modelId="{7B8589D4-E182-4E16-972A-F4257E868733}" srcId="{BC18717D-1B73-4D63-8B23-20D7C061ED8C}" destId="{BDCFBB7F-2483-4F3D-9E36-005406A44A7E}" srcOrd="1" destOrd="0" parTransId="{812B8F64-6A79-4578-BB92-25D081D2FE68}" sibTransId="{EA3F805D-01B4-4026-BA6C-709A58B7491F}"/>
    <dgm:cxn modelId="{61D70C4A-D56D-4DBD-8593-E6497211B951}" srcId="{BC18717D-1B73-4D63-8B23-20D7C061ED8C}" destId="{F43CC1D9-C3FA-48D9-BFC7-4603AFA21AC6}" srcOrd="0" destOrd="0" parTransId="{AC63ADD4-11AE-4897-A731-757CEA18DB39}" sibTransId="{9FFDB35E-7527-4A1C-8D0E-4BB38DAEDE20}"/>
    <dgm:cxn modelId="{A86FFEFD-FB73-422F-B66A-162E0A7D4880}" type="presOf" srcId="{BC18717D-1B73-4D63-8B23-20D7C061ED8C}" destId="{1671EC10-E0B4-4A93-8715-6A776F322BF5}" srcOrd="0" destOrd="0" presId="urn:microsoft.com/office/officeart/2005/8/layout/hierarchy3"/>
    <dgm:cxn modelId="{2C422453-8440-4CCE-933F-F194CBAB672A}" type="presOf" srcId="{BDCFBB7F-2483-4F3D-9E36-005406A44A7E}" destId="{8AB63511-A713-44AA-8609-BF73E7E538B0}" srcOrd="0" destOrd="0" presId="urn:microsoft.com/office/officeart/2005/8/layout/hierarchy3"/>
    <dgm:cxn modelId="{5ADF5C99-7C47-4229-828E-77B0AADD39DF}" type="presOf" srcId="{46F1B766-5061-4C1F-A3E7-6B2F8FD4F913}" destId="{5CB42655-4017-4CAF-9A85-1272F2280DEA}" srcOrd="0" destOrd="0" presId="urn:microsoft.com/office/officeart/2005/8/layout/hierarchy3"/>
    <dgm:cxn modelId="{54CF8F3A-D3DA-4B8D-B2EE-6B7E74DC1446}" type="presOf" srcId="{812B8F64-6A79-4578-BB92-25D081D2FE68}" destId="{E168E70E-9D01-4B10-864B-55CA35C45D13}" srcOrd="0" destOrd="0" presId="urn:microsoft.com/office/officeart/2005/8/layout/hierarchy3"/>
    <dgm:cxn modelId="{F4905914-5CF9-41DF-8BE7-4F071ADF79A4}" type="presOf" srcId="{961A96A9-BC6D-48C2-BE72-B2DA4813DC6A}" destId="{C7BD7B95-40C6-4BDD-A55D-D1D963522CFA}" srcOrd="0" destOrd="0" presId="urn:microsoft.com/office/officeart/2005/8/layout/hierarchy3"/>
    <dgm:cxn modelId="{E41E7E25-F890-41F8-9DAB-560263794FA7}" type="presOf" srcId="{88004591-37A2-4DC5-BE5C-520F97B37B77}" destId="{E58D474D-DD95-461D-A00F-C8BA91480172}" srcOrd="0" destOrd="0" presId="urn:microsoft.com/office/officeart/2005/8/layout/hierarchy3"/>
    <dgm:cxn modelId="{A49628FE-648D-44B2-95E7-94B4C0F03217}" type="presOf" srcId="{EE71CC8F-8904-401E-824E-D60BAFADCC79}" destId="{13A4A364-C43D-4997-BE6C-E1660B96E1F5}" srcOrd="0" destOrd="0" presId="urn:microsoft.com/office/officeart/2005/8/layout/hierarchy3"/>
    <dgm:cxn modelId="{9A76E523-9F03-44F7-A0A5-91214093F883}" type="presOf" srcId="{BC18717D-1B73-4D63-8B23-20D7C061ED8C}" destId="{1BFB5EAF-E93F-48CF-84FE-CEFB179B417D}" srcOrd="1" destOrd="0" presId="urn:microsoft.com/office/officeart/2005/8/layout/hierarchy3"/>
    <dgm:cxn modelId="{98A9336A-672A-4B54-992D-A2092F68E98B}" type="presOf" srcId="{15999FA1-C856-40BB-AF18-99A1FE5C60D8}" destId="{D1B36A2E-D9B4-4AB2-86CA-4A3EEB5A74DB}" srcOrd="0" destOrd="0" presId="urn:microsoft.com/office/officeart/2005/8/layout/hierarchy3"/>
    <dgm:cxn modelId="{263F4D65-8A0C-487D-8E53-BEF7FE31AF9B}" type="presOf" srcId="{F43CC1D9-C3FA-48D9-BFC7-4603AFA21AC6}" destId="{E5312595-7737-41FC-912D-F7A912A3950B}" srcOrd="0" destOrd="0" presId="urn:microsoft.com/office/officeart/2005/8/layout/hierarchy3"/>
    <dgm:cxn modelId="{CB8741FA-C18D-4049-96F5-AED6613ACDE5}" srcId="{15999FA1-C856-40BB-AF18-99A1FE5C60D8}" destId="{8B942830-794C-4044-B9F4-760D1DA1FCE5}" srcOrd="0" destOrd="0" parTransId="{88004591-37A2-4DC5-BE5C-520F97B37B77}" sibTransId="{16887732-8A49-4730-B451-421F4B1BD2E2}"/>
    <dgm:cxn modelId="{AA5CCB5C-510F-42CE-A46C-F3B20EBF1FB3}" type="presOf" srcId="{AC63ADD4-11AE-4897-A731-757CEA18DB39}" destId="{B646D827-04A5-4AFE-AEDF-1AD810C5631E}" srcOrd="0" destOrd="0" presId="urn:microsoft.com/office/officeart/2005/8/layout/hierarchy3"/>
    <dgm:cxn modelId="{8F761F49-BDEA-4F81-B106-162153C05EB3}" type="presOf" srcId="{8B942830-794C-4044-B9F4-760D1DA1FCE5}" destId="{3A3228D8-2A53-4DF1-BB98-31661D531363}" srcOrd="0" destOrd="0" presId="urn:microsoft.com/office/officeart/2005/8/layout/hierarchy3"/>
    <dgm:cxn modelId="{E65301A6-1058-480D-BF51-576932ADFCEA}" srcId="{46F1B766-5061-4C1F-A3E7-6B2F8FD4F913}" destId="{15999FA1-C856-40BB-AF18-99A1FE5C60D8}" srcOrd="1" destOrd="0" parTransId="{9059A93B-3EB3-41AB-8C90-CB288C5BC559}" sibTransId="{E600521E-7856-4859-ADD4-B94BC78674BA}"/>
    <dgm:cxn modelId="{1DCE0108-6B60-4691-8111-8BAC078C15E3}" srcId="{15999FA1-C856-40BB-AF18-99A1FE5C60D8}" destId="{961A96A9-BC6D-48C2-BE72-B2DA4813DC6A}" srcOrd="1" destOrd="0" parTransId="{EE71CC8F-8904-401E-824E-D60BAFADCC79}" sibTransId="{EC46BB52-93B6-4D33-A054-CC37C4B2F937}"/>
    <dgm:cxn modelId="{9F30058F-2E29-42A1-BCDD-884E4077DA17}" type="presOf" srcId="{15999FA1-C856-40BB-AF18-99A1FE5C60D8}" destId="{324F2078-76CD-43B4-880A-520123667D46}" srcOrd="1" destOrd="0" presId="urn:microsoft.com/office/officeart/2005/8/layout/hierarchy3"/>
    <dgm:cxn modelId="{B2F26517-E312-4E5E-829C-3E5F0E33A833}" type="presParOf" srcId="{5CB42655-4017-4CAF-9A85-1272F2280DEA}" destId="{37859E3C-E085-4C0C-8FA5-23B7132E0F20}" srcOrd="0" destOrd="0" presId="urn:microsoft.com/office/officeart/2005/8/layout/hierarchy3"/>
    <dgm:cxn modelId="{50F39AED-A76B-4D69-A617-4A1993B72ABB}" type="presParOf" srcId="{37859E3C-E085-4C0C-8FA5-23B7132E0F20}" destId="{B1953AA9-EA99-48C6-9B52-2AEA0A01DF37}" srcOrd="0" destOrd="0" presId="urn:microsoft.com/office/officeart/2005/8/layout/hierarchy3"/>
    <dgm:cxn modelId="{A75E0400-4A10-481E-98F2-AAF58C0048E6}" type="presParOf" srcId="{B1953AA9-EA99-48C6-9B52-2AEA0A01DF37}" destId="{1671EC10-E0B4-4A93-8715-6A776F322BF5}" srcOrd="0" destOrd="0" presId="urn:microsoft.com/office/officeart/2005/8/layout/hierarchy3"/>
    <dgm:cxn modelId="{4E1A52B8-6ECC-47CD-84FF-0CD6F583D66F}" type="presParOf" srcId="{B1953AA9-EA99-48C6-9B52-2AEA0A01DF37}" destId="{1BFB5EAF-E93F-48CF-84FE-CEFB179B417D}" srcOrd="1" destOrd="0" presId="urn:microsoft.com/office/officeart/2005/8/layout/hierarchy3"/>
    <dgm:cxn modelId="{86796D92-5267-4021-A3B7-E8FEAF585E2C}" type="presParOf" srcId="{37859E3C-E085-4C0C-8FA5-23B7132E0F20}" destId="{699A7490-49D1-4C54-AD89-43407DBE8E77}" srcOrd="1" destOrd="0" presId="urn:microsoft.com/office/officeart/2005/8/layout/hierarchy3"/>
    <dgm:cxn modelId="{A1BF0529-5605-44DB-99D0-47C995B22F0A}" type="presParOf" srcId="{699A7490-49D1-4C54-AD89-43407DBE8E77}" destId="{B646D827-04A5-4AFE-AEDF-1AD810C5631E}" srcOrd="0" destOrd="0" presId="urn:microsoft.com/office/officeart/2005/8/layout/hierarchy3"/>
    <dgm:cxn modelId="{60544001-352E-41B6-AFE1-52802F103BA1}" type="presParOf" srcId="{699A7490-49D1-4C54-AD89-43407DBE8E77}" destId="{E5312595-7737-41FC-912D-F7A912A3950B}" srcOrd="1" destOrd="0" presId="urn:microsoft.com/office/officeart/2005/8/layout/hierarchy3"/>
    <dgm:cxn modelId="{8F3AD979-9E93-4009-B10F-5590031585C6}" type="presParOf" srcId="{699A7490-49D1-4C54-AD89-43407DBE8E77}" destId="{E168E70E-9D01-4B10-864B-55CA35C45D13}" srcOrd="2" destOrd="0" presId="urn:microsoft.com/office/officeart/2005/8/layout/hierarchy3"/>
    <dgm:cxn modelId="{9DB05865-B2DD-483B-AE5C-3A0CFD45AD71}" type="presParOf" srcId="{699A7490-49D1-4C54-AD89-43407DBE8E77}" destId="{8AB63511-A713-44AA-8609-BF73E7E538B0}" srcOrd="3" destOrd="0" presId="urn:microsoft.com/office/officeart/2005/8/layout/hierarchy3"/>
    <dgm:cxn modelId="{8FADEE41-36F0-49A5-AAE7-431CBBB984DC}" type="presParOf" srcId="{5CB42655-4017-4CAF-9A85-1272F2280DEA}" destId="{E6C4E0F6-C0EF-4B37-A911-576A163873E9}" srcOrd="1" destOrd="0" presId="urn:microsoft.com/office/officeart/2005/8/layout/hierarchy3"/>
    <dgm:cxn modelId="{40A6633F-4F53-415F-8565-415B810A1F6A}" type="presParOf" srcId="{E6C4E0F6-C0EF-4B37-A911-576A163873E9}" destId="{20248240-F1E0-425F-8824-ABEB7CAC7D00}" srcOrd="0" destOrd="0" presId="urn:microsoft.com/office/officeart/2005/8/layout/hierarchy3"/>
    <dgm:cxn modelId="{B142584D-28AE-45BF-889E-6DB0835E3752}" type="presParOf" srcId="{20248240-F1E0-425F-8824-ABEB7CAC7D00}" destId="{D1B36A2E-D9B4-4AB2-86CA-4A3EEB5A74DB}" srcOrd="0" destOrd="0" presId="urn:microsoft.com/office/officeart/2005/8/layout/hierarchy3"/>
    <dgm:cxn modelId="{7D4338A2-BE90-4BB6-8798-453032A48B99}" type="presParOf" srcId="{20248240-F1E0-425F-8824-ABEB7CAC7D00}" destId="{324F2078-76CD-43B4-880A-520123667D46}" srcOrd="1" destOrd="0" presId="urn:microsoft.com/office/officeart/2005/8/layout/hierarchy3"/>
    <dgm:cxn modelId="{46D719BE-82C7-429A-98F3-97B26583754F}" type="presParOf" srcId="{E6C4E0F6-C0EF-4B37-A911-576A163873E9}" destId="{623CFF54-8E08-4458-AE25-BC7F9CE57FDB}" srcOrd="1" destOrd="0" presId="urn:microsoft.com/office/officeart/2005/8/layout/hierarchy3"/>
    <dgm:cxn modelId="{BBB1C1B3-6356-4506-88AA-876262FB5C5E}" type="presParOf" srcId="{623CFF54-8E08-4458-AE25-BC7F9CE57FDB}" destId="{E58D474D-DD95-461D-A00F-C8BA91480172}" srcOrd="0" destOrd="0" presId="urn:microsoft.com/office/officeart/2005/8/layout/hierarchy3"/>
    <dgm:cxn modelId="{F7B3C157-60BD-42D5-BE5B-C8B5D7AD18E1}" type="presParOf" srcId="{623CFF54-8E08-4458-AE25-BC7F9CE57FDB}" destId="{3A3228D8-2A53-4DF1-BB98-31661D531363}" srcOrd="1" destOrd="0" presId="urn:microsoft.com/office/officeart/2005/8/layout/hierarchy3"/>
    <dgm:cxn modelId="{91BB751F-6602-46F9-B243-663DA1C1CCFB}" type="presParOf" srcId="{623CFF54-8E08-4458-AE25-BC7F9CE57FDB}" destId="{13A4A364-C43D-4997-BE6C-E1660B96E1F5}" srcOrd="2" destOrd="0" presId="urn:microsoft.com/office/officeart/2005/8/layout/hierarchy3"/>
    <dgm:cxn modelId="{6F8970A3-9B96-4C42-ACDE-BECEE66E81A1}" type="presParOf" srcId="{623CFF54-8E08-4458-AE25-BC7F9CE57FDB}" destId="{C7BD7B95-40C6-4BDD-A55D-D1D963522CF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1632548-0465-4E42-86DE-319568E08951}"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AE07298E-B4F2-49F6-A8BB-463BD3B043C5}">
      <dgm:prSet phldrT="[Text]" custT="1"/>
      <dgm:spPr/>
      <dgm:t>
        <a:bodyPr/>
        <a:lstStyle/>
        <a:p>
          <a:r>
            <a:rPr lang="en-US" sz="3200" dirty="0" smtClean="0">
              <a:latin typeface="Times New Roman" panose="02020603050405020304" pitchFamily="18" charset="0"/>
              <a:cs typeface="Times New Roman" panose="02020603050405020304" pitchFamily="18" charset="0"/>
            </a:rPr>
            <a:t>Pros</a:t>
          </a:r>
          <a:endParaRPr lang="en-US" sz="3200" dirty="0">
            <a:latin typeface="Times New Roman" panose="02020603050405020304" pitchFamily="18" charset="0"/>
            <a:cs typeface="Times New Roman" panose="02020603050405020304" pitchFamily="18" charset="0"/>
          </a:endParaRPr>
        </a:p>
      </dgm:t>
    </dgm:pt>
    <dgm:pt modelId="{53019055-97AC-4A3F-B535-010641740D81}" type="parTrans" cxnId="{EF7AB9C7-562E-4CB0-9274-052E6E0D636B}">
      <dgm:prSet/>
      <dgm:spPr/>
      <dgm:t>
        <a:bodyPr/>
        <a:lstStyle/>
        <a:p>
          <a:endParaRPr lang="en-US"/>
        </a:p>
      </dgm:t>
    </dgm:pt>
    <dgm:pt modelId="{32A57598-031D-4B2D-9415-6389D0E1D8C0}" type="sibTrans" cxnId="{EF7AB9C7-562E-4CB0-9274-052E6E0D636B}">
      <dgm:prSet/>
      <dgm:spPr/>
      <dgm:t>
        <a:bodyPr/>
        <a:lstStyle/>
        <a:p>
          <a:endParaRPr lang="en-US"/>
        </a:p>
      </dgm:t>
    </dgm:pt>
    <dgm:pt modelId="{2052213C-394B-430B-A567-6ACF5597EDB4}">
      <dgm:prSet phldrT="[Text]" custT="1"/>
      <dgm:spPr/>
      <dgm:t>
        <a:bodyPr/>
        <a:lstStyle/>
        <a:p>
          <a:r>
            <a:rPr lang="en-US" sz="2000" dirty="0" smtClean="0">
              <a:latin typeface="Times New Roman" panose="02020603050405020304" pitchFamily="18" charset="0"/>
              <a:cs typeface="Times New Roman" panose="02020603050405020304" pitchFamily="18" charset="0"/>
            </a:rPr>
            <a:t>Better scale-up than planning methods</a:t>
          </a:r>
          <a:endParaRPr lang="en-US" sz="2000" dirty="0">
            <a:latin typeface="Times New Roman" panose="02020603050405020304" pitchFamily="18" charset="0"/>
            <a:cs typeface="Times New Roman" panose="02020603050405020304" pitchFamily="18" charset="0"/>
          </a:endParaRPr>
        </a:p>
      </dgm:t>
    </dgm:pt>
    <dgm:pt modelId="{0AE691C5-F7B5-4FC3-8A8A-670A9FC1916E}" type="parTrans" cxnId="{D4E33612-AA2F-484D-AF1E-53A51AC90DAE}">
      <dgm:prSet/>
      <dgm:spPr/>
      <dgm:t>
        <a:bodyPr/>
        <a:lstStyle/>
        <a:p>
          <a:endParaRPr lang="en-US"/>
        </a:p>
      </dgm:t>
    </dgm:pt>
    <dgm:pt modelId="{2BADE399-4D65-4CEB-BD0C-BE875D2A8733}" type="sibTrans" cxnId="{D4E33612-AA2F-484D-AF1E-53A51AC90DAE}">
      <dgm:prSet/>
      <dgm:spPr/>
      <dgm:t>
        <a:bodyPr/>
        <a:lstStyle/>
        <a:p>
          <a:endParaRPr lang="en-US"/>
        </a:p>
      </dgm:t>
    </dgm:pt>
    <dgm:pt modelId="{9461C9AB-A27D-464E-A17C-DC616D8EFD43}">
      <dgm:prSet phldrT="[Text]" custT="1"/>
      <dgm:spPr/>
      <dgm:t>
        <a:bodyPr/>
        <a:lstStyle/>
        <a:p>
          <a:r>
            <a:rPr lang="en-US" sz="2000" dirty="0" smtClean="0">
              <a:latin typeface="Times New Roman" panose="02020603050405020304" pitchFamily="18" charset="0"/>
              <a:cs typeface="Times New Roman" panose="02020603050405020304" pitchFamily="18" charset="0"/>
            </a:rPr>
            <a:t>Difficult to predict the exact behavior of Individuals</a:t>
          </a:r>
          <a:endParaRPr lang="en-US" sz="2000" dirty="0">
            <a:latin typeface="Times New Roman" panose="02020603050405020304" pitchFamily="18" charset="0"/>
            <a:cs typeface="Times New Roman" panose="02020603050405020304" pitchFamily="18" charset="0"/>
          </a:endParaRPr>
        </a:p>
      </dgm:t>
    </dgm:pt>
    <dgm:pt modelId="{0641834A-572D-467A-9986-0426900A6789}">
      <dgm:prSet phldrT="[Text]" custT="1"/>
      <dgm:spPr/>
      <dgm:t>
        <a:bodyPr/>
        <a:lstStyle/>
        <a:p>
          <a:r>
            <a:rPr lang="en-US" sz="3200" dirty="0" smtClean="0">
              <a:latin typeface="Times New Roman" panose="02020603050405020304" pitchFamily="18" charset="0"/>
              <a:cs typeface="Times New Roman" panose="02020603050405020304" pitchFamily="18" charset="0"/>
            </a:rPr>
            <a:t>Cons</a:t>
          </a:r>
          <a:endParaRPr lang="en-US" sz="3200" dirty="0">
            <a:latin typeface="Times New Roman" panose="02020603050405020304" pitchFamily="18" charset="0"/>
            <a:cs typeface="Times New Roman" panose="02020603050405020304" pitchFamily="18" charset="0"/>
          </a:endParaRPr>
        </a:p>
      </dgm:t>
    </dgm:pt>
    <dgm:pt modelId="{4EB7C03B-E041-45B5-964F-254734928711}" type="sibTrans" cxnId="{401DF14C-B3DF-4953-9889-AFB819CA294A}">
      <dgm:prSet/>
      <dgm:spPr/>
      <dgm:t>
        <a:bodyPr/>
        <a:lstStyle/>
        <a:p>
          <a:endParaRPr lang="en-US"/>
        </a:p>
      </dgm:t>
    </dgm:pt>
    <dgm:pt modelId="{C866AA9D-333B-40E0-BFA5-6352C02AE7E2}" type="parTrans" cxnId="{401DF14C-B3DF-4953-9889-AFB819CA294A}">
      <dgm:prSet/>
      <dgm:spPr/>
      <dgm:t>
        <a:bodyPr/>
        <a:lstStyle/>
        <a:p>
          <a:endParaRPr lang="en-US"/>
        </a:p>
      </dgm:t>
    </dgm:pt>
    <dgm:pt modelId="{DCEEAB01-2FE6-4DF5-ACA1-3C35F44BEB9A}" type="sibTrans" cxnId="{B411FDC9-A5E2-4CF8-B7C3-A127B3902C69}">
      <dgm:prSet/>
      <dgm:spPr/>
      <dgm:t>
        <a:bodyPr/>
        <a:lstStyle/>
        <a:p>
          <a:endParaRPr lang="en-US"/>
        </a:p>
      </dgm:t>
    </dgm:pt>
    <dgm:pt modelId="{B674EA54-8234-42D3-A53A-4DDA653F471A}" type="parTrans" cxnId="{B411FDC9-A5E2-4CF8-B7C3-A127B3902C69}">
      <dgm:prSet/>
      <dgm:spPr/>
      <dgm:t>
        <a:bodyPr/>
        <a:lstStyle/>
        <a:p>
          <a:endParaRPr lang="en-US"/>
        </a:p>
      </dgm:t>
    </dgm:pt>
    <dgm:pt modelId="{D7A5AEEA-715B-425E-B706-1B0BA7935A5C}">
      <dgm:prSet custT="1"/>
      <dgm:spPr/>
      <dgm:t>
        <a:bodyPr/>
        <a:lstStyle/>
        <a:p>
          <a:r>
            <a:rPr lang="en-US" sz="2000" dirty="0" smtClean="0">
              <a:latin typeface="Times New Roman" panose="02020603050405020304" pitchFamily="18" charset="0"/>
              <a:cs typeface="Times New Roman" panose="02020603050405020304" pitchFamily="18" charset="0"/>
            </a:rPr>
            <a:t>Rely less on modeling the environment, tasks and individuals</a:t>
          </a:r>
          <a:endParaRPr lang="en-US" sz="2000" dirty="0">
            <a:latin typeface="Times New Roman" panose="02020603050405020304" pitchFamily="18" charset="0"/>
            <a:cs typeface="Times New Roman" panose="02020603050405020304" pitchFamily="18" charset="0"/>
          </a:endParaRPr>
        </a:p>
      </dgm:t>
    </dgm:pt>
    <dgm:pt modelId="{55366AA9-0D50-41ED-95F1-E5287DEDD0B0}" type="parTrans" cxnId="{793A2678-DCDE-4A82-8879-FC33483C483E}">
      <dgm:prSet/>
      <dgm:spPr/>
      <dgm:t>
        <a:bodyPr/>
        <a:lstStyle/>
        <a:p>
          <a:endParaRPr lang="en-US"/>
        </a:p>
      </dgm:t>
    </dgm:pt>
    <dgm:pt modelId="{2486E826-0262-4AB1-980E-26F06530D611}" type="sibTrans" cxnId="{793A2678-DCDE-4A82-8879-FC33483C483E}">
      <dgm:prSet/>
      <dgm:spPr/>
      <dgm:t>
        <a:bodyPr/>
        <a:lstStyle/>
        <a:p>
          <a:endParaRPr lang="en-US"/>
        </a:p>
      </dgm:t>
    </dgm:pt>
    <dgm:pt modelId="{34A3C20B-9B93-49C7-BDBE-87045209A676}">
      <dgm:prSet custT="1"/>
      <dgm:spPr/>
      <dgm:t>
        <a:bodyPr/>
        <a:lstStyle/>
        <a:p>
          <a:r>
            <a:rPr lang="en-US" sz="2000" dirty="0" smtClean="0">
              <a:latin typeface="Times New Roman" panose="02020603050405020304" pitchFamily="18" charset="0"/>
              <a:cs typeface="Times New Roman" panose="02020603050405020304" pitchFamily="18" charset="0"/>
            </a:rPr>
            <a:t>Make decision based on local data</a:t>
          </a:r>
        </a:p>
      </dgm:t>
    </dgm:pt>
    <dgm:pt modelId="{C34A24DB-00B1-4E5B-82A3-0363773948ED}" type="parTrans" cxnId="{10AA5AE1-D013-4BF0-A167-33A802D85AF5}">
      <dgm:prSet/>
      <dgm:spPr/>
      <dgm:t>
        <a:bodyPr/>
        <a:lstStyle/>
        <a:p>
          <a:endParaRPr lang="en-US"/>
        </a:p>
      </dgm:t>
    </dgm:pt>
    <dgm:pt modelId="{4B7D92DB-F981-4161-8036-A7E7FDBDE79E}" type="sibTrans" cxnId="{10AA5AE1-D013-4BF0-A167-33A802D85AF5}">
      <dgm:prSet/>
      <dgm:spPr/>
      <dgm:t>
        <a:bodyPr/>
        <a:lstStyle/>
        <a:p>
          <a:endParaRPr lang="en-US"/>
        </a:p>
      </dgm:t>
    </dgm:pt>
    <dgm:pt modelId="{723BACD7-CC21-41D8-9C25-8627D65BC835}">
      <dgm:prSet custT="1"/>
      <dgm:spPr/>
      <dgm:t>
        <a:bodyPr/>
        <a:lstStyle/>
        <a:p>
          <a:r>
            <a:rPr lang="en-US" sz="2000" dirty="0" smtClean="0">
              <a:latin typeface="Times New Roman" panose="02020603050405020304" pitchFamily="18" charset="0"/>
              <a:cs typeface="Times New Roman" panose="02020603050405020304" pitchFamily="18" charset="0"/>
            </a:rPr>
            <a:t>Approaches mainly focus on single global tasks</a:t>
          </a:r>
          <a:endParaRPr lang="en-US" sz="2000" dirty="0">
            <a:latin typeface="Times New Roman" panose="02020603050405020304" pitchFamily="18" charset="0"/>
            <a:cs typeface="Times New Roman" panose="02020603050405020304" pitchFamily="18" charset="0"/>
          </a:endParaRPr>
        </a:p>
      </dgm:t>
    </dgm:pt>
    <dgm:pt modelId="{AD8FBF34-ECED-4391-960A-6D82A9E37DF1}" type="parTrans" cxnId="{C6B6AAFE-6D7F-4C16-AC3F-2B5D275B7F46}">
      <dgm:prSet/>
      <dgm:spPr/>
      <dgm:t>
        <a:bodyPr/>
        <a:lstStyle/>
        <a:p>
          <a:endParaRPr lang="en-US"/>
        </a:p>
      </dgm:t>
    </dgm:pt>
    <dgm:pt modelId="{FF0A2583-43B6-4916-A90A-1B54A23AC784}" type="sibTrans" cxnId="{C6B6AAFE-6D7F-4C16-AC3F-2B5D275B7F46}">
      <dgm:prSet/>
      <dgm:spPr/>
      <dgm:t>
        <a:bodyPr/>
        <a:lstStyle/>
        <a:p>
          <a:endParaRPr lang="en-US"/>
        </a:p>
      </dgm:t>
    </dgm:pt>
    <dgm:pt modelId="{00F1AD18-887B-4209-A96A-328215C41812}">
      <dgm:prSet custT="1"/>
      <dgm:spPr/>
      <dgm:t>
        <a:bodyPr/>
        <a:lstStyle/>
        <a:p>
          <a:r>
            <a:rPr lang="en-US" sz="2000" dirty="0" smtClean="0">
              <a:latin typeface="Times New Roman" panose="02020603050405020304" pitchFamily="18" charset="0"/>
              <a:cs typeface="Times New Roman" panose="02020603050405020304" pitchFamily="18" charset="0"/>
            </a:rPr>
            <a:t>Difficult to formally design, analyze and implement </a:t>
          </a:r>
          <a:endParaRPr lang="en-US" sz="2000" dirty="0">
            <a:latin typeface="Times New Roman" panose="02020603050405020304" pitchFamily="18" charset="0"/>
            <a:cs typeface="Times New Roman" panose="02020603050405020304" pitchFamily="18" charset="0"/>
          </a:endParaRPr>
        </a:p>
      </dgm:t>
    </dgm:pt>
    <dgm:pt modelId="{0ABE067B-B1B3-45B4-BE5F-20B6D187E0AC}" type="parTrans" cxnId="{3F7A4E72-967D-497F-8D26-D40DD34B1D58}">
      <dgm:prSet/>
      <dgm:spPr/>
      <dgm:t>
        <a:bodyPr/>
        <a:lstStyle/>
        <a:p>
          <a:endParaRPr lang="en-US"/>
        </a:p>
      </dgm:t>
    </dgm:pt>
    <dgm:pt modelId="{8524F72A-AAAC-4DC4-8A53-425BCFC0A965}" type="sibTrans" cxnId="{3F7A4E72-967D-497F-8D26-D40DD34B1D58}">
      <dgm:prSet/>
      <dgm:spPr/>
      <dgm:t>
        <a:bodyPr/>
        <a:lstStyle/>
        <a:p>
          <a:endParaRPr lang="en-US"/>
        </a:p>
      </dgm:t>
    </dgm:pt>
    <dgm:pt modelId="{4A9FAADE-ECA5-4963-AA4D-8E7036759D1B}" type="pres">
      <dgm:prSet presAssocID="{41632548-0465-4E42-86DE-319568E08951}" presName="linear" presStyleCnt="0">
        <dgm:presLayoutVars>
          <dgm:animLvl val="lvl"/>
          <dgm:resizeHandles val="exact"/>
        </dgm:presLayoutVars>
      </dgm:prSet>
      <dgm:spPr/>
      <dgm:t>
        <a:bodyPr/>
        <a:lstStyle/>
        <a:p>
          <a:endParaRPr lang="en-US"/>
        </a:p>
      </dgm:t>
    </dgm:pt>
    <dgm:pt modelId="{664B565E-792A-47E3-9521-D9B95CF7E079}" type="pres">
      <dgm:prSet presAssocID="{AE07298E-B4F2-49F6-A8BB-463BD3B043C5}" presName="parentText" presStyleLbl="node1" presStyleIdx="0" presStyleCnt="2" custLinFactNeighborY="-4480">
        <dgm:presLayoutVars>
          <dgm:chMax val="0"/>
          <dgm:bulletEnabled val="1"/>
        </dgm:presLayoutVars>
      </dgm:prSet>
      <dgm:spPr/>
      <dgm:t>
        <a:bodyPr/>
        <a:lstStyle/>
        <a:p>
          <a:endParaRPr lang="en-US"/>
        </a:p>
      </dgm:t>
    </dgm:pt>
    <dgm:pt modelId="{45F1278F-2C0D-492F-B04E-6DEDE28C2EB5}" type="pres">
      <dgm:prSet presAssocID="{AE07298E-B4F2-49F6-A8BB-463BD3B043C5}" presName="childText" presStyleLbl="revTx" presStyleIdx="0" presStyleCnt="2">
        <dgm:presLayoutVars>
          <dgm:bulletEnabled val="1"/>
        </dgm:presLayoutVars>
      </dgm:prSet>
      <dgm:spPr/>
      <dgm:t>
        <a:bodyPr/>
        <a:lstStyle/>
        <a:p>
          <a:endParaRPr lang="en-US"/>
        </a:p>
      </dgm:t>
    </dgm:pt>
    <dgm:pt modelId="{E420E228-57E1-4076-9763-27D81AB366CE}" type="pres">
      <dgm:prSet presAssocID="{0641834A-572D-467A-9986-0426900A6789}" presName="parentText" presStyleLbl="node1" presStyleIdx="1" presStyleCnt="2">
        <dgm:presLayoutVars>
          <dgm:chMax val="0"/>
          <dgm:bulletEnabled val="1"/>
        </dgm:presLayoutVars>
      </dgm:prSet>
      <dgm:spPr/>
      <dgm:t>
        <a:bodyPr/>
        <a:lstStyle/>
        <a:p>
          <a:endParaRPr lang="en-US"/>
        </a:p>
      </dgm:t>
    </dgm:pt>
    <dgm:pt modelId="{7814226D-2BAA-40CB-B6EC-5536B213DC0D}" type="pres">
      <dgm:prSet presAssocID="{0641834A-572D-467A-9986-0426900A6789}" presName="childText" presStyleLbl="revTx" presStyleIdx="1" presStyleCnt="2">
        <dgm:presLayoutVars>
          <dgm:bulletEnabled val="1"/>
        </dgm:presLayoutVars>
      </dgm:prSet>
      <dgm:spPr/>
      <dgm:t>
        <a:bodyPr/>
        <a:lstStyle/>
        <a:p>
          <a:endParaRPr lang="en-US"/>
        </a:p>
      </dgm:t>
    </dgm:pt>
  </dgm:ptLst>
  <dgm:cxnLst>
    <dgm:cxn modelId="{B411FDC9-A5E2-4CF8-B7C3-A127B3902C69}" srcId="{0641834A-572D-467A-9986-0426900A6789}" destId="{9461C9AB-A27D-464E-A17C-DC616D8EFD43}" srcOrd="0" destOrd="0" parTransId="{B674EA54-8234-42D3-A53A-4DDA653F471A}" sibTransId="{DCEEAB01-2FE6-4DF5-ACA1-3C35F44BEB9A}"/>
    <dgm:cxn modelId="{F1EBCFC7-63FA-4069-9EC5-1CBA5430C054}" type="presOf" srcId="{00F1AD18-887B-4209-A96A-328215C41812}" destId="{7814226D-2BAA-40CB-B6EC-5536B213DC0D}" srcOrd="0" destOrd="2" presId="urn:microsoft.com/office/officeart/2005/8/layout/vList2"/>
    <dgm:cxn modelId="{08EEA27F-3A1F-4D70-8527-9D9AAF5444A7}" type="presOf" srcId="{0641834A-572D-467A-9986-0426900A6789}" destId="{E420E228-57E1-4076-9763-27D81AB366CE}" srcOrd="0" destOrd="0" presId="urn:microsoft.com/office/officeart/2005/8/layout/vList2"/>
    <dgm:cxn modelId="{C6B6AAFE-6D7F-4C16-AC3F-2B5D275B7F46}" srcId="{0641834A-572D-467A-9986-0426900A6789}" destId="{723BACD7-CC21-41D8-9C25-8627D65BC835}" srcOrd="1" destOrd="0" parTransId="{AD8FBF34-ECED-4391-960A-6D82A9E37DF1}" sibTransId="{FF0A2583-43B6-4916-A90A-1B54A23AC784}"/>
    <dgm:cxn modelId="{B727612D-A528-4016-951E-275D286CB780}" type="presOf" srcId="{9461C9AB-A27D-464E-A17C-DC616D8EFD43}" destId="{7814226D-2BAA-40CB-B6EC-5536B213DC0D}" srcOrd="0" destOrd="0" presId="urn:microsoft.com/office/officeart/2005/8/layout/vList2"/>
    <dgm:cxn modelId="{A6CCAB84-DD02-4F3D-BC9C-F91E4F18A973}" type="presOf" srcId="{34A3C20B-9B93-49C7-BDBE-87045209A676}" destId="{45F1278F-2C0D-492F-B04E-6DEDE28C2EB5}" srcOrd="0" destOrd="2" presId="urn:microsoft.com/office/officeart/2005/8/layout/vList2"/>
    <dgm:cxn modelId="{401DF14C-B3DF-4953-9889-AFB819CA294A}" srcId="{41632548-0465-4E42-86DE-319568E08951}" destId="{0641834A-572D-467A-9986-0426900A6789}" srcOrd="1" destOrd="0" parTransId="{C866AA9D-333B-40E0-BFA5-6352C02AE7E2}" sibTransId="{4EB7C03B-E041-45B5-964F-254734928711}"/>
    <dgm:cxn modelId="{C20EC898-0D9F-4A2D-B890-BEE6C59240BF}" type="presOf" srcId="{2052213C-394B-430B-A567-6ACF5597EDB4}" destId="{45F1278F-2C0D-492F-B04E-6DEDE28C2EB5}" srcOrd="0" destOrd="0" presId="urn:microsoft.com/office/officeart/2005/8/layout/vList2"/>
    <dgm:cxn modelId="{D4E33612-AA2F-484D-AF1E-53A51AC90DAE}" srcId="{AE07298E-B4F2-49F6-A8BB-463BD3B043C5}" destId="{2052213C-394B-430B-A567-6ACF5597EDB4}" srcOrd="0" destOrd="0" parTransId="{0AE691C5-F7B5-4FC3-8A8A-670A9FC1916E}" sibTransId="{2BADE399-4D65-4CEB-BD0C-BE875D2A8733}"/>
    <dgm:cxn modelId="{A8DA4E09-B5A9-4E4E-8E24-5C4CB262120E}" type="presOf" srcId="{41632548-0465-4E42-86DE-319568E08951}" destId="{4A9FAADE-ECA5-4963-AA4D-8E7036759D1B}" srcOrd="0" destOrd="0" presId="urn:microsoft.com/office/officeart/2005/8/layout/vList2"/>
    <dgm:cxn modelId="{3F7A4E72-967D-497F-8D26-D40DD34B1D58}" srcId="{0641834A-572D-467A-9986-0426900A6789}" destId="{00F1AD18-887B-4209-A96A-328215C41812}" srcOrd="2" destOrd="0" parTransId="{0ABE067B-B1B3-45B4-BE5F-20B6D187E0AC}" sibTransId="{8524F72A-AAAC-4DC4-8A53-425BCFC0A965}"/>
    <dgm:cxn modelId="{CF21713C-D063-425C-A137-2F715E6FF9FF}" type="presOf" srcId="{723BACD7-CC21-41D8-9C25-8627D65BC835}" destId="{7814226D-2BAA-40CB-B6EC-5536B213DC0D}" srcOrd="0" destOrd="1" presId="urn:microsoft.com/office/officeart/2005/8/layout/vList2"/>
    <dgm:cxn modelId="{DE90EC9E-9CD6-4225-8FF1-3C827BB775C8}" type="presOf" srcId="{AE07298E-B4F2-49F6-A8BB-463BD3B043C5}" destId="{664B565E-792A-47E3-9521-D9B95CF7E079}" srcOrd="0" destOrd="0" presId="urn:microsoft.com/office/officeart/2005/8/layout/vList2"/>
    <dgm:cxn modelId="{5F2F5255-1642-4D04-A9F0-E50C965EF87E}" type="presOf" srcId="{D7A5AEEA-715B-425E-B706-1B0BA7935A5C}" destId="{45F1278F-2C0D-492F-B04E-6DEDE28C2EB5}" srcOrd="0" destOrd="1" presId="urn:microsoft.com/office/officeart/2005/8/layout/vList2"/>
    <dgm:cxn modelId="{10AA5AE1-D013-4BF0-A167-33A802D85AF5}" srcId="{AE07298E-B4F2-49F6-A8BB-463BD3B043C5}" destId="{34A3C20B-9B93-49C7-BDBE-87045209A676}" srcOrd="2" destOrd="0" parTransId="{C34A24DB-00B1-4E5B-82A3-0363773948ED}" sibTransId="{4B7D92DB-F981-4161-8036-A7E7FDBDE79E}"/>
    <dgm:cxn modelId="{793A2678-DCDE-4A82-8879-FC33483C483E}" srcId="{AE07298E-B4F2-49F6-A8BB-463BD3B043C5}" destId="{D7A5AEEA-715B-425E-B706-1B0BA7935A5C}" srcOrd="1" destOrd="0" parTransId="{55366AA9-0D50-41ED-95F1-E5287DEDD0B0}" sibTransId="{2486E826-0262-4AB1-980E-26F06530D611}"/>
    <dgm:cxn modelId="{EF7AB9C7-562E-4CB0-9274-052E6E0D636B}" srcId="{41632548-0465-4E42-86DE-319568E08951}" destId="{AE07298E-B4F2-49F6-A8BB-463BD3B043C5}" srcOrd="0" destOrd="0" parTransId="{53019055-97AC-4A3F-B535-010641740D81}" sibTransId="{32A57598-031D-4B2D-9415-6389D0E1D8C0}"/>
    <dgm:cxn modelId="{A22DD5D5-D92E-48E3-BAFA-7E131A723DAB}" type="presParOf" srcId="{4A9FAADE-ECA5-4963-AA4D-8E7036759D1B}" destId="{664B565E-792A-47E3-9521-D9B95CF7E079}" srcOrd="0" destOrd="0" presId="urn:microsoft.com/office/officeart/2005/8/layout/vList2"/>
    <dgm:cxn modelId="{130F14DD-01E3-42F3-9F81-DC122A4EA12D}" type="presParOf" srcId="{4A9FAADE-ECA5-4963-AA4D-8E7036759D1B}" destId="{45F1278F-2C0D-492F-B04E-6DEDE28C2EB5}" srcOrd="1" destOrd="0" presId="urn:microsoft.com/office/officeart/2005/8/layout/vList2"/>
    <dgm:cxn modelId="{B7C48A77-C6EE-47B9-933A-F3ACFDBEC8EA}" type="presParOf" srcId="{4A9FAADE-ECA5-4963-AA4D-8E7036759D1B}" destId="{E420E228-57E1-4076-9763-27D81AB366CE}" srcOrd="2" destOrd="0" presId="urn:microsoft.com/office/officeart/2005/8/layout/vList2"/>
    <dgm:cxn modelId="{2715C0EE-2E93-4F7A-8FF8-2119BAF902C6}" type="presParOf" srcId="{4A9FAADE-ECA5-4963-AA4D-8E7036759D1B}" destId="{7814226D-2BAA-40CB-B6EC-5536B213DC0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6F1B766-5061-4C1F-A3E7-6B2F8FD4F913}"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BC18717D-1B73-4D63-8B23-20D7C061ED8C}">
      <dgm:prSet custT="1"/>
      <dgm:spPr/>
      <dgm:t>
        <a:bodyPr/>
        <a:lstStyle/>
        <a:p>
          <a:r>
            <a:rPr lang="en-US" sz="2400" dirty="0" smtClean="0">
              <a:latin typeface="Times New Roman" panose="02020603050405020304" pitchFamily="18" charset="0"/>
              <a:cs typeface="Times New Roman" panose="02020603050405020304" pitchFamily="18" charset="0"/>
            </a:rPr>
            <a:t>Self-organizing approaches</a:t>
          </a:r>
        </a:p>
      </dgm:t>
    </dgm:pt>
    <dgm:pt modelId="{79FF8ECB-0571-473C-9F93-DC32E8E6EFB4}" type="parTrans" cxnId="{85D6AF80-D6D7-4199-B326-A27B04DD66C9}">
      <dgm:prSet/>
      <dgm:spPr/>
      <dgm:t>
        <a:bodyPr/>
        <a:lstStyle/>
        <a:p>
          <a:endParaRPr lang="en-US"/>
        </a:p>
      </dgm:t>
    </dgm:pt>
    <dgm:pt modelId="{D3C806EF-8E96-49F3-9357-B065429006BC}" type="sibTrans" cxnId="{85D6AF80-D6D7-4199-B326-A27B04DD66C9}">
      <dgm:prSet/>
      <dgm:spPr/>
      <dgm:t>
        <a:bodyPr/>
        <a:lstStyle/>
        <a:p>
          <a:endParaRPr lang="en-US"/>
        </a:p>
      </dgm:t>
    </dgm:pt>
    <dgm:pt modelId="{F43CC1D9-C3FA-48D9-BFC7-4603AFA21AC6}">
      <dgm:prSet custT="1"/>
      <dgm:spPr/>
      <dgm:t>
        <a:bodyPr/>
        <a:lstStyle/>
        <a:p>
          <a:r>
            <a:rPr lang="en-US" sz="2000" dirty="0" smtClean="0">
              <a:latin typeface="Times New Roman" panose="02020603050405020304" pitchFamily="18" charset="0"/>
              <a:cs typeface="Times New Roman" panose="02020603050405020304" pitchFamily="18" charset="0"/>
            </a:rPr>
            <a:t>Threshold-based methods</a:t>
          </a:r>
        </a:p>
      </dgm:t>
    </dgm:pt>
    <dgm:pt modelId="{AC63ADD4-11AE-4897-A731-757CEA18DB39}" type="parTrans" cxnId="{61D70C4A-D56D-4DBD-8593-E6497211B951}">
      <dgm:prSet/>
      <dgm:spPr/>
      <dgm:t>
        <a:bodyPr/>
        <a:lstStyle/>
        <a:p>
          <a:endParaRPr lang="en-US"/>
        </a:p>
      </dgm:t>
    </dgm:pt>
    <dgm:pt modelId="{9FFDB35E-7527-4A1C-8D0E-4BB38DAEDE20}" type="sibTrans" cxnId="{61D70C4A-D56D-4DBD-8593-E6497211B951}">
      <dgm:prSet/>
      <dgm:spPr/>
      <dgm:t>
        <a:bodyPr/>
        <a:lstStyle/>
        <a:p>
          <a:endParaRPr lang="en-US"/>
        </a:p>
      </dgm:t>
    </dgm:pt>
    <dgm:pt modelId="{BDCFBB7F-2483-4F3D-9E36-005406A44A7E}">
      <dgm:prSet custT="1"/>
      <dgm:spPr/>
      <dgm:t>
        <a:bodyPr/>
        <a:lstStyle/>
        <a:p>
          <a:r>
            <a:rPr lang="en-US" sz="2000" dirty="0" smtClean="0">
              <a:latin typeface="Times New Roman" panose="02020603050405020304" pitchFamily="18" charset="0"/>
              <a:cs typeface="Times New Roman" panose="02020603050405020304" pitchFamily="18" charset="0"/>
            </a:rPr>
            <a:t>Game theoretical methods</a:t>
          </a:r>
        </a:p>
      </dgm:t>
    </dgm:pt>
    <dgm:pt modelId="{812B8F64-6A79-4578-BB92-25D081D2FE68}" type="parTrans" cxnId="{7B8589D4-E182-4E16-972A-F4257E868733}">
      <dgm:prSet/>
      <dgm:spPr/>
      <dgm:t>
        <a:bodyPr/>
        <a:lstStyle/>
        <a:p>
          <a:endParaRPr lang="en-US"/>
        </a:p>
      </dgm:t>
    </dgm:pt>
    <dgm:pt modelId="{EA3F805D-01B4-4026-BA6C-709A58B7491F}" type="sibTrans" cxnId="{7B8589D4-E182-4E16-972A-F4257E868733}">
      <dgm:prSet/>
      <dgm:spPr/>
      <dgm:t>
        <a:bodyPr/>
        <a:lstStyle/>
        <a:p>
          <a:endParaRPr lang="en-US"/>
        </a:p>
      </dgm:t>
    </dgm:pt>
    <dgm:pt modelId="{15999FA1-C856-40BB-AF18-99A1FE5C60D8}">
      <dgm:prSet custT="1"/>
      <dgm:spPr/>
      <dgm:t>
        <a:bodyPr/>
        <a:lstStyle/>
        <a:p>
          <a:r>
            <a:rPr lang="en-US" sz="2400" dirty="0" smtClean="0">
              <a:latin typeface="Times New Roman" panose="02020603050405020304" pitchFamily="18" charset="0"/>
              <a:cs typeface="Times New Roman" panose="02020603050405020304" pitchFamily="18" charset="0"/>
            </a:rPr>
            <a:t>Planning-based approaches</a:t>
          </a:r>
          <a:endParaRPr lang="en-US" sz="2400" dirty="0">
            <a:latin typeface="Times New Roman" panose="02020603050405020304" pitchFamily="18" charset="0"/>
            <a:cs typeface="Times New Roman" panose="02020603050405020304" pitchFamily="18" charset="0"/>
          </a:endParaRPr>
        </a:p>
      </dgm:t>
    </dgm:pt>
    <dgm:pt modelId="{9059A93B-3EB3-41AB-8C90-CB288C5BC559}" type="parTrans" cxnId="{E65301A6-1058-480D-BF51-576932ADFCEA}">
      <dgm:prSet/>
      <dgm:spPr/>
      <dgm:t>
        <a:bodyPr/>
        <a:lstStyle/>
        <a:p>
          <a:endParaRPr lang="en-US"/>
        </a:p>
      </dgm:t>
    </dgm:pt>
    <dgm:pt modelId="{E600521E-7856-4859-ADD4-B94BC78674BA}" type="sibTrans" cxnId="{E65301A6-1058-480D-BF51-576932ADFCEA}">
      <dgm:prSet/>
      <dgm:spPr/>
      <dgm:t>
        <a:bodyPr/>
        <a:lstStyle/>
        <a:p>
          <a:endParaRPr lang="en-US"/>
        </a:p>
      </dgm:t>
    </dgm:pt>
    <dgm:pt modelId="{8B942830-794C-4044-B9F4-760D1DA1FCE5}">
      <dgm:prSet custT="1"/>
      <dgm:spPr>
        <a:solidFill>
          <a:srgbClr val="00B050">
            <a:alpha val="90000"/>
          </a:srgbClr>
        </a:solidFill>
      </dgm:spPr>
      <dgm:t>
        <a:bodyPr/>
        <a:lstStyle/>
        <a:p>
          <a:r>
            <a:rPr lang="en-US" sz="2000" dirty="0" smtClean="0">
              <a:latin typeface="Times New Roman" panose="02020603050405020304" pitchFamily="18" charset="0"/>
              <a:cs typeface="Times New Roman" panose="02020603050405020304" pitchFamily="18" charset="0"/>
            </a:rPr>
            <a:t>Market-based methods</a:t>
          </a:r>
        </a:p>
      </dgm:t>
    </dgm:pt>
    <dgm:pt modelId="{88004591-37A2-4DC5-BE5C-520F97B37B77}" type="parTrans" cxnId="{CB8741FA-C18D-4049-96F5-AED6613ACDE5}">
      <dgm:prSet/>
      <dgm:spPr/>
      <dgm:t>
        <a:bodyPr/>
        <a:lstStyle/>
        <a:p>
          <a:endParaRPr lang="en-US"/>
        </a:p>
      </dgm:t>
    </dgm:pt>
    <dgm:pt modelId="{16887732-8A49-4730-B451-421F4B1BD2E2}" type="sibTrans" cxnId="{CB8741FA-C18D-4049-96F5-AED6613ACDE5}">
      <dgm:prSet/>
      <dgm:spPr/>
      <dgm:t>
        <a:bodyPr/>
        <a:lstStyle/>
        <a:p>
          <a:endParaRPr lang="en-US"/>
        </a:p>
      </dgm:t>
    </dgm:pt>
    <dgm:pt modelId="{961A96A9-BC6D-48C2-BE72-B2DA4813DC6A}">
      <dgm:prSet custT="1"/>
      <dgm:spPr/>
      <dgm:t>
        <a:bodyPr/>
        <a:lstStyle/>
        <a:p>
          <a:r>
            <a:rPr lang="en-US" sz="2000" dirty="0" smtClean="0">
              <a:latin typeface="Times New Roman" panose="02020603050405020304" pitchFamily="18" charset="0"/>
              <a:cs typeface="Times New Roman" panose="02020603050405020304" pitchFamily="18" charset="0"/>
            </a:rPr>
            <a:t>DES task-decomposition methods</a:t>
          </a:r>
          <a:endParaRPr lang="en-US" sz="2000" dirty="0">
            <a:latin typeface="Times New Roman" panose="02020603050405020304" pitchFamily="18" charset="0"/>
            <a:cs typeface="Times New Roman" panose="02020603050405020304" pitchFamily="18" charset="0"/>
          </a:endParaRPr>
        </a:p>
      </dgm:t>
    </dgm:pt>
    <dgm:pt modelId="{EE71CC8F-8904-401E-824E-D60BAFADCC79}" type="parTrans" cxnId="{1DCE0108-6B60-4691-8111-8BAC078C15E3}">
      <dgm:prSet/>
      <dgm:spPr/>
      <dgm:t>
        <a:bodyPr/>
        <a:lstStyle/>
        <a:p>
          <a:endParaRPr lang="en-US"/>
        </a:p>
      </dgm:t>
    </dgm:pt>
    <dgm:pt modelId="{EC46BB52-93B6-4D33-A054-CC37C4B2F937}" type="sibTrans" cxnId="{1DCE0108-6B60-4691-8111-8BAC078C15E3}">
      <dgm:prSet/>
      <dgm:spPr/>
      <dgm:t>
        <a:bodyPr/>
        <a:lstStyle/>
        <a:p>
          <a:endParaRPr lang="en-US"/>
        </a:p>
      </dgm:t>
    </dgm:pt>
    <dgm:pt modelId="{5CB42655-4017-4CAF-9A85-1272F2280DEA}" type="pres">
      <dgm:prSet presAssocID="{46F1B766-5061-4C1F-A3E7-6B2F8FD4F913}" presName="diagram" presStyleCnt="0">
        <dgm:presLayoutVars>
          <dgm:chPref val="1"/>
          <dgm:dir/>
          <dgm:animOne val="branch"/>
          <dgm:animLvl val="lvl"/>
          <dgm:resizeHandles/>
        </dgm:presLayoutVars>
      </dgm:prSet>
      <dgm:spPr/>
      <dgm:t>
        <a:bodyPr/>
        <a:lstStyle/>
        <a:p>
          <a:endParaRPr lang="en-US"/>
        </a:p>
      </dgm:t>
    </dgm:pt>
    <dgm:pt modelId="{37859E3C-E085-4C0C-8FA5-23B7132E0F20}" type="pres">
      <dgm:prSet presAssocID="{BC18717D-1B73-4D63-8B23-20D7C061ED8C}" presName="root" presStyleCnt="0"/>
      <dgm:spPr/>
    </dgm:pt>
    <dgm:pt modelId="{B1953AA9-EA99-48C6-9B52-2AEA0A01DF37}" type="pres">
      <dgm:prSet presAssocID="{BC18717D-1B73-4D63-8B23-20D7C061ED8C}" presName="rootComposite" presStyleCnt="0"/>
      <dgm:spPr/>
    </dgm:pt>
    <dgm:pt modelId="{1671EC10-E0B4-4A93-8715-6A776F322BF5}" type="pres">
      <dgm:prSet presAssocID="{BC18717D-1B73-4D63-8B23-20D7C061ED8C}" presName="rootText" presStyleLbl="node1" presStyleIdx="0" presStyleCnt="2" custScaleX="190756"/>
      <dgm:spPr/>
      <dgm:t>
        <a:bodyPr/>
        <a:lstStyle/>
        <a:p>
          <a:endParaRPr lang="en-US"/>
        </a:p>
      </dgm:t>
    </dgm:pt>
    <dgm:pt modelId="{1BFB5EAF-E93F-48CF-84FE-CEFB179B417D}" type="pres">
      <dgm:prSet presAssocID="{BC18717D-1B73-4D63-8B23-20D7C061ED8C}" presName="rootConnector" presStyleLbl="node1" presStyleIdx="0" presStyleCnt="2"/>
      <dgm:spPr/>
      <dgm:t>
        <a:bodyPr/>
        <a:lstStyle/>
        <a:p>
          <a:endParaRPr lang="en-US"/>
        </a:p>
      </dgm:t>
    </dgm:pt>
    <dgm:pt modelId="{699A7490-49D1-4C54-AD89-43407DBE8E77}" type="pres">
      <dgm:prSet presAssocID="{BC18717D-1B73-4D63-8B23-20D7C061ED8C}" presName="childShape" presStyleCnt="0"/>
      <dgm:spPr/>
    </dgm:pt>
    <dgm:pt modelId="{B646D827-04A5-4AFE-AEDF-1AD810C5631E}" type="pres">
      <dgm:prSet presAssocID="{AC63ADD4-11AE-4897-A731-757CEA18DB39}" presName="Name13" presStyleLbl="parChTrans1D2" presStyleIdx="0" presStyleCnt="4"/>
      <dgm:spPr/>
      <dgm:t>
        <a:bodyPr/>
        <a:lstStyle/>
        <a:p>
          <a:endParaRPr lang="en-US"/>
        </a:p>
      </dgm:t>
    </dgm:pt>
    <dgm:pt modelId="{E5312595-7737-41FC-912D-F7A912A3950B}" type="pres">
      <dgm:prSet presAssocID="{F43CC1D9-C3FA-48D9-BFC7-4603AFA21AC6}" presName="childText" presStyleLbl="bgAcc1" presStyleIdx="0" presStyleCnt="4" custScaleX="212848">
        <dgm:presLayoutVars>
          <dgm:bulletEnabled val="1"/>
        </dgm:presLayoutVars>
      </dgm:prSet>
      <dgm:spPr/>
      <dgm:t>
        <a:bodyPr/>
        <a:lstStyle/>
        <a:p>
          <a:endParaRPr lang="en-US"/>
        </a:p>
      </dgm:t>
    </dgm:pt>
    <dgm:pt modelId="{E168E70E-9D01-4B10-864B-55CA35C45D13}" type="pres">
      <dgm:prSet presAssocID="{812B8F64-6A79-4578-BB92-25D081D2FE68}" presName="Name13" presStyleLbl="parChTrans1D2" presStyleIdx="1" presStyleCnt="4"/>
      <dgm:spPr/>
      <dgm:t>
        <a:bodyPr/>
        <a:lstStyle/>
        <a:p>
          <a:endParaRPr lang="en-US"/>
        </a:p>
      </dgm:t>
    </dgm:pt>
    <dgm:pt modelId="{8AB63511-A713-44AA-8609-BF73E7E538B0}" type="pres">
      <dgm:prSet presAssocID="{BDCFBB7F-2483-4F3D-9E36-005406A44A7E}" presName="childText" presStyleLbl="bgAcc1" presStyleIdx="1" presStyleCnt="4" custScaleX="212848">
        <dgm:presLayoutVars>
          <dgm:bulletEnabled val="1"/>
        </dgm:presLayoutVars>
      </dgm:prSet>
      <dgm:spPr/>
      <dgm:t>
        <a:bodyPr/>
        <a:lstStyle/>
        <a:p>
          <a:endParaRPr lang="en-US"/>
        </a:p>
      </dgm:t>
    </dgm:pt>
    <dgm:pt modelId="{E6C4E0F6-C0EF-4B37-A911-576A163873E9}" type="pres">
      <dgm:prSet presAssocID="{15999FA1-C856-40BB-AF18-99A1FE5C60D8}" presName="root" presStyleCnt="0"/>
      <dgm:spPr/>
    </dgm:pt>
    <dgm:pt modelId="{20248240-F1E0-425F-8824-ABEB7CAC7D00}" type="pres">
      <dgm:prSet presAssocID="{15999FA1-C856-40BB-AF18-99A1FE5C60D8}" presName="rootComposite" presStyleCnt="0"/>
      <dgm:spPr/>
    </dgm:pt>
    <dgm:pt modelId="{D1B36A2E-D9B4-4AB2-86CA-4A3EEB5A74DB}" type="pres">
      <dgm:prSet presAssocID="{15999FA1-C856-40BB-AF18-99A1FE5C60D8}" presName="rootText" presStyleLbl="node1" presStyleIdx="1" presStyleCnt="2" custScaleX="190756"/>
      <dgm:spPr/>
      <dgm:t>
        <a:bodyPr/>
        <a:lstStyle/>
        <a:p>
          <a:endParaRPr lang="en-US"/>
        </a:p>
      </dgm:t>
    </dgm:pt>
    <dgm:pt modelId="{324F2078-76CD-43B4-880A-520123667D46}" type="pres">
      <dgm:prSet presAssocID="{15999FA1-C856-40BB-AF18-99A1FE5C60D8}" presName="rootConnector" presStyleLbl="node1" presStyleIdx="1" presStyleCnt="2"/>
      <dgm:spPr/>
      <dgm:t>
        <a:bodyPr/>
        <a:lstStyle/>
        <a:p>
          <a:endParaRPr lang="en-US"/>
        </a:p>
      </dgm:t>
    </dgm:pt>
    <dgm:pt modelId="{623CFF54-8E08-4458-AE25-BC7F9CE57FDB}" type="pres">
      <dgm:prSet presAssocID="{15999FA1-C856-40BB-AF18-99A1FE5C60D8}" presName="childShape" presStyleCnt="0"/>
      <dgm:spPr/>
    </dgm:pt>
    <dgm:pt modelId="{E58D474D-DD95-461D-A00F-C8BA91480172}" type="pres">
      <dgm:prSet presAssocID="{88004591-37A2-4DC5-BE5C-520F97B37B77}" presName="Name13" presStyleLbl="parChTrans1D2" presStyleIdx="2" presStyleCnt="4"/>
      <dgm:spPr/>
      <dgm:t>
        <a:bodyPr/>
        <a:lstStyle/>
        <a:p>
          <a:endParaRPr lang="en-US"/>
        </a:p>
      </dgm:t>
    </dgm:pt>
    <dgm:pt modelId="{3A3228D8-2A53-4DF1-BB98-31661D531363}" type="pres">
      <dgm:prSet presAssocID="{8B942830-794C-4044-B9F4-760D1DA1FCE5}" presName="childText" presStyleLbl="bgAcc1" presStyleIdx="2" presStyleCnt="4" custScaleX="212848">
        <dgm:presLayoutVars>
          <dgm:bulletEnabled val="1"/>
        </dgm:presLayoutVars>
      </dgm:prSet>
      <dgm:spPr/>
      <dgm:t>
        <a:bodyPr/>
        <a:lstStyle/>
        <a:p>
          <a:endParaRPr lang="en-US"/>
        </a:p>
      </dgm:t>
    </dgm:pt>
    <dgm:pt modelId="{13A4A364-C43D-4997-BE6C-E1660B96E1F5}" type="pres">
      <dgm:prSet presAssocID="{EE71CC8F-8904-401E-824E-D60BAFADCC79}" presName="Name13" presStyleLbl="parChTrans1D2" presStyleIdx="3" presStyleCnt="4"/>
      <dgm:spPr/>
      <dgm:t>
        <a:bodyPr/>
        <a:lstStyle/>
        <a:p>
          <a:endParaRPr lang="en-US"/>
        </a:p>
      </dgm:t>
    </dgm:pt>
    <dgm:pt modelId="{C7BD7B95-40C6-4BDD-A55D-D1D963522CFA}" type="pres">
      <dgm:prSet presAssocID="{961A96A9-BC6D-48C2-BE72-B2DA4813DC6A}" presName="childText" presStyleLbl="bgAcc1" presStyleIdx="3" presStyleCnt="4" custScaleX="212848">
        <dgm:presLayoutVars>
          <dgm:bulletEnabled val="1"/>
        </dgm:presLayoutVars>
      </dgm:prSet>
      <dgm:spPr/>
      <dgm:t>
        <a:bodyPr/>
        <a:lstStyle/>
        <a:p>
          <a:endParaRPr lang="en-US"/>
        </a:p>
      </dgm:t>
    </dgm:pt>
  </dgm:ptLst>
  <dgm:cxnLst>
    <dgm:cxn modelId="{7B8589D4-E182-4E16-972A-F4257E868733}" srcId="{BC18717D-1B73-4D63-8B23-20D7C061ED8C}" destId="{BDCFBB7F-2483-4F3D-9E36-005406A44A7E}" srcOrd="1" destOrd="0" parTransId="{812B8F64-6A79-4578-BB92-25D081D2FE68}" sibTransId="{EA3F805D-01B4-4026-BA6C-709A58B7491F}"/>
    <dgm:cxn modelId="{7AE6C786-E91D-4F9A-9D33-992CF86EF570}" type="presOf" srcId="{BC18717D-1B73-4D63-8B23-20D7C061ED8C}" destId="{1671EC10-E0B4-4A93-8715-6A776F322BF5}" srcOrd="0" destOrd="0" presId="urn:microsoft.com/office/officeart/2005/8/layout/hierarchy3"/>
    <dgm:cxn modelId="{E65301A6-1058-480D-BF51-576932ADFCEA}" srcId="{46F1B766-5061-4C1F-A3E7-6B2F8FD4F913}" destId="{15999FA1-C856-40BB-AF18-99A1FE5C60D8}" srcOrd="1" destOrd="0" parTransId="{9059A93B-3EB3-41AB-8C90-CB288C5BC559}" sibTransId="{E600521E-7856-4859-ADD4-B94BC78674BA}"/>
    <dgm:cxn modelId="{37DB936B-3E77-40F7-AD28-E2E15391E3E6}" type="presOf" srcId="{AC63ADD4-11AE-4897-A731-757CEA18DB39}" destId="{B646D827-04A5-4AFE-AEDF-1AD810C5631E}" srcOrd="0" destOrd="0" presId="urn:microsoft.com/office/officeart/2005/8/layout/hierarchy3"/>
    <dgm:cxn modelId="{097B356D-28A5-4D4A-A681-E14A1B916F20}" type="presOf" srcId="{961A96A9-BC6D-48C2-BE72-B2DA4813DC6A}" destId="{C7BD7B95-40C6-4BDD-A55D-D1D963522CFA}" srcOrd="0" destOrd="0" presId="urn:microsoft.com/office/officeart/2005/8/layout/hierarchy3"/>
    <dgm:cxn modelId="{D8FBAFEC-F966-4566-AA67-950C7808CCEF}" type="presOf" srcId="{46F1B766-5061-4C1F-A3E7-6B2F8FD4F913}" destId="{5CB42655-4017-4CAF-9A85-1272F2280DEA}" srcOrd="0" destOrd="0" presId="urn:microsoft.com/office/officeart/2005/8/layout/hierarchy3"/>
    <dgm:cxn modelId="{EFEAD9D0-BE82-4525-86C2-794E4B305720}" type="presOf" srcId="{812B8F64-6A79-4578-BB92-25D081D2FE68}" destId="{E168E70E-9D01-4B10-864B-55CA35C45D13}" srcOrd="0" destOrd="0" presId="urn:microsoft.com/office/officeart/2005/8/layout/hierarchy3"/>
    <dgm:cxn modelId="{85D6AF80-D6D7-4199-B326-A27B04DD66C9}" srcId="{46F1B766-5061-4C1F-A3E7-6B2F8FD4F913}" destId="{BC18717D-1B73-4D63-8B23-20D7C061ED8C}" srcOrd="0" destOrd="0" parTransId="{79FF8ECB-0571-473C-9F93-DC32E8E6EFB4}" sibTransId="{D3C806EF-8E96-49F3-9357-B065429006BC}"/>
    <dgm:cxn modelId="{26EDA67E-EC43-469C-ACDA-D01D0A56FE8D}" type="presOf" srcId="{F43CC1D9-C3FA-48D9-BFC7-4603AFA21AC6}" destId="{E5312595-7737-41FC-912D-F7A912A3950B}" srcOrd="0" destOrd="0" presId="urn:microsoft.com/office/officeart/2005/8/layout/hierarchy3"/>
    <dgm:cxn modelId="{61D70C4A-D56D-4DBD-8593-E6497211B951}" srcId="{BC18717D-1B73-4D63-8B23-20D7C061ED8C}" destId="{F43CC1D9-C3FA-48D9-BFC7-4603AFA21AC6}" srcOrd="0" destOrd="0" parTransId="{AC63ADD4-11AE-4897-A731-757CEA18DB39}" sibTransId="{9FFDB35E-7527-4A1C-8D0E-4BB38DAEDE20}"/>
    <dgm:cxn modelId="{73686666-E253-4DDD-B51E-95B510E5453C}" type="presOf" srcId="{EE71CC8F-8904-401E-824E-D60BAFADCC79}" destId="{13A4A364-C43D-4997-BE6C-E1660B96E1F5}" srcOrd="0" destOrd="0" presId="urn:microsoft.com/office/officeart/2005/8/layout/hierarchy3"/>
    <dgm:cxn modelId="{45C026CD-82BA-40F9-A6C0-F2E025807EF7}" type="presOf" srcId="{8B942830-794C-4044-B9F4-760D1DA1FCE5}" destId="{3A3228D8-2A53-4DF1-BB98-31661D531363}" srcOrd="0" destOrd="0" presId="urn:microsoft.com/office/officeart/2005/8/layout/hierarchy3"/>
    <dgm:cxn modelId="{CB8741FA-C18D-4049-96F5-AED6613ACDE5}" srcId="{15999FA1-C856-40BB-AF18-99A1FE5C60D8}" destId="{8B942830-794C-4044-B9F4-760D1DA1FCE5}" srcOrd="0" destOrd="0" parTransId="{88004591-37A2-4DC5-BE5C-520F97B37B77}" sibTransId="{16887732-8A49-4730-B451-421F4B1BD2E2}"/>
    <dgm:cxn modelId="{3E0E5C2E-5B35-464F-9598-A5B2241D34D3}" type="presOf" srcId="{15999FA1-C856-40BB-AF18-99A1FE5C60D8}" destId="{324F2078-76CD-43B4-880A-520123667D46}" srcOrd="1" destOrd="0" presId="urn:microsoft.com/office/officeart/2005/8/layout/hierarchy3"/>
    <dgm:cxn modelId="{AEAD09E6-226C-498D-A2DF-97E088816851}" type="presOf" srcId="{88004591-37A2-4DC5-BE5C-520F97B37B77}" destId="{E58D474D-DD95-461D-A00F-C8BA91480172}" srcOrd="0" destOrd="0" presId="urn:microsoft.com/office/officeart/2005/8/layout/hierarchy3"/>
    <dgm:cxn modelId="{D5A67E13-DEAB-4297-8E1F-918085BF137A}" type="presOf" srcId="{BDCFBB7F-2483-4F3D-9E36-005406A44A7E}" destId="{8AB63511-A713-44AA-8609-BF73E7E538B0}" srcOrd="0" destOrd="0" presId="urn:microsoft.com/office/officeart/2005/8/layout/hierarchy3"/>
    <dgm:cxn modelId="{8D0025F5-45C4-4813-90CF-C5242B0C5806}" type="presOf" srcId="{15999FA1-C856-40BB-AF18-99A1FE5C60D8}" destId="{D1B36A2E-D9B4-4AB2-86CA-4A3EEB5A74DB}" srcOrd="0" destOrd="0" presId="urn:microsoft.com/office/officeart/2005/8/layout/hierarchy3"/>
    <dgm:cxn modelId="{1DCE0108-6B60-4691-8111-8BAC078C15E3}" srcId="{15999FA1-C856-40BB-AF18-99A1FE5C60D8}" destId="{961A96A9-BC6D-48C2-BE72-B2DA4813DC6A}" srcOrd="1" destOrd="0" parTransId="{EE71CC8F-8904-401E-824E-D60BAFADCC79}" sibTransId="{EC46BB52-93B6-4D33-A054-CC37C4B2F937}"/>
    <dgm:cxn modelId="{F1557032-9FC4-40BF-B8E5-2345A11622D9}" type="presOf" srcId="{BC18717D-1B73-4D63-8B23-20D7C061ED8C}" destId="{1BFB5EAF-E93F-48CF-84FE-CEFB179B417D}" srcOrd="1" destOrd="0" presId="urn:microsoft.com/office/officeart/2005/8/layout/hierarchy3"/>
    <dgm:cxn modelId="{8587E8A7-0083-4699-BBB3-1449FE59B500}" type="presParOf" srcId="{5CB42655-4017-4CAF-9A85-1272F2280DEA}" destId="{37859E3C-E085-4C0C-8FA5-23B7132E0F20}" srcOrd="0" destOrd="0" presId="urn:microsoft.com/office/officeart/2005/8/layout/hierarchy3"/>
    <dgm:cxn modelId="{10445090-55E7-4EDD-B85D-49369B62FF74}" type="presParOf" srcId="{37859E3C-E085-4C0C-8FA5-23B7132E0F20}" destId="{B1953AA9-EA99-48C6-9B52-2AEA0A01DF37}" srcOrd="0" destOrd="0" presId="urn:microsoft.com/office/officeart/2005/8/layout/hierarchy3"/>
    <dgm:cxn modelId="{36ECDCAC-9EE9-4EDC-9C55-7F431CC6E452}" type="presParOf" srcId="{B1953AA9-EA99-48C6-9B52-2AEA0A01DF37}" destId="{1671EC10-E0B4-4A93-8715-6A776F322BF5}" srcOrd="0" destOrd="0" presId="urn:microsoft.com/office/officeart/2005/8/layout/hierarchy3"/>
    <dgm:cxn modelId="{7E5DE973-D950-4412-B51C-AF8518FB22EE}" type="presParOf" srcId="{B1953AA9-EA99-48C6-9B52-2AEA0A01DF37}" destId="{1BFB5EAF-E93F-48CF-84FE-CEFB179B417D}" srcOrd="1" destOrd="0" presId="urn:microsoft.com/office/officeart/2005/8/layout/hierarchy3"/>
    <dgm:cxn modelId="{459B66DB-56E1-4C12-A6CB-C93AE37A0353}" type="presParOf" srcId="{37859E3C-E085-4C0C-8FA5-23B7132E0F20}" destId="{699A7490-49D1-4C54-AD89-43407DBE8E77}" srcOrd="1" destOrd="0" presId="urn:microsoft.com/office/officeart/2005/8/layout/hierarchy3"/>
    <dgm:cxn modelId="{174B6940-6BC5-4711-AD51-0C9533609F50}" type="presParOf" srcId="{699A7490-49D1-4C54-AD89-43407DBE8E77}" destId="{B646D827-04A5-4AFE-AEDF-1AD810C5631E}" srcOrd="0" destOrd="0" presId="urn:microsoft.com/office/officeart/2005/8/layout/hierarchy3"/>
    <dgm:cxn modelId="{E3780A33-CDBC-4105-8367-AEDD5F349820}" type="presParOf" srcId="{699A7490-49D1-4C54-AD89-43407DBE8E77}" destId="{E5312595-7737-41FC-912D-F7A912A3950B}" srcOrd="1" destOrd="0" presId="urn:microsoft.com/office/officeart/2005/8/layout/hierarchy3"/>
    <dgm:cxn modelId="{686B7EE5-D59D-4869-A9AF-24F31EAE9F14}" type="presParOf" srcId="{699A7490-49D1-4C54-AD89-43407DBE8E77}" destId="{E168E70E-9D01-4B10-864B-55CA35C45D13}" srcOrd="2" destOrd="0" presId="urn:microsoft.com/office/officeart/2005/8/layout/hierarchy3"/>
    <dgm:cxn modelId="{58B8A194-7DAA-4613-89B0-8F1BCA06AD43}" type="presParOf" srcId="{699A7490-49D1-4C54-AD89-43407DBE8E77}" destId="{8AB63511-A713-44AA-8609-BF73E7E538B0}" srcOrd="3" destOrd="0" presId="urn:microsoft.com/office/officeart/2005/8/layout/hierarchy3"/>
    <dgm:cxn modelId="{3CD29C81-B3EB-43A3-9116-EBBF423B01A6}" type="presParOf" srcId="{5CB42655-4017-4CAF-9A85-1272F2280DEA}" destId="{E6C4E0F6-C0EF-4B37-A911-576A163873E9}" srcOrd="1" destOrd="0" presId="urn:microsoft.com/office/officeart/2005/8/layout/hierarchy3"/>
    <dgm:cxn modelId="{AD2DC1B7-579B-47BD-B4C7-0FBDC95E1BB7}" type="presParOf" srcId="{E6C4E0F6-C0EF-4B37-A911-576A163873E9}" destId="{20248240-F1E0-425F-8824-ABEB7CAC7D00}" srcOrd="0" destOrd="0" presId="urn:microsoft.com/office/officeart/2005/8/layout/hierarchy3"/>
    <dgm:cxn modelId="{0479AB3A-084F-4C9F-B55C-386846931451}" type="presParOf" srcId="{20248240-F1E0-425F-8824-ABEB7CAC7D00}" destId="{D1B36A2E-D9B4-4AB2-86CA-4A3EEB5A74DB}" srcOrd="0" destOrd="0" presId="urn:microsoft.com/office/officeart/2005/8/layout/hierarchy3"/>
    <dgm:cxn modelId="{077B7470-C5C3-49AF-B472-4A9EED330C69}" type="presParOf" srcId="{20248240-F1E0-425F-8824-ABEB7CAC7D00}" destId="{324F2078-76CD-43B4-880A-520123667D46}" srcOrd="1" destOrd="0" presId="urn:microsoft.com/office/officeart/2005/8/layout/hierarchy3"/>
    <dgm:cxn modelId="{8A195DE9-C89A-4867-80D7-E7B554B8533F}" type="presParOf" srcId="{E6C4E0F6-C0EF-4B37-A911-576A163873E9}" destId="{623CFF54-8E08-4458-AE25-BC7F9CE57FDB}" srcOrd="1" destOrd="0" presId="urn:microsoft.com/office/officeart/2005/8/layout/hierarchy3"/>
    <dgm:cxn modelId="{F820D39B-130B-4345-94AE-DF691CC77326}" type="presParOf" srcId="{623CFF54-8E08-4458-AE25-BC7F9CE57FDB}" destId="{E58D474D-DD95-461D-A00F-C8BA91480172}" srcOrd="0" destOrd="0" presId="urn:microsoft.com/office/officeart/2005/8/layout/hierarchy3"/>
    <dgm:cxn modelId="{6F32D80F-6A39-4845-B1E2-08EC885B0CC3}" type="presParOf" srcId="{623CFF54-8E08-4458-AE25-BC7F9CE57FDB}" destId="{3A3228D8-2A53-4DF1-BB98-31661D531363}" srcOrd="1" destOrd="0" presId="urn:microsoft.com/office/officeart/2005/8/layout/hierarchy3"/>
    <dgm:cxn modelId="{35343FE4-2D2A-44C5-A4C4-ABBE207DF20D}" type="presParOf" srcId="{623CFF54-8E08-4458-AE25-BC7F9CE57FDB}" destId="{13A4A364-C43D-4997-BE6C-E1660B96E1F5}" srcOrd="2" destOrd="0" presId="urn:microsoft.com/office/officeart/2005/8/layout/hierarchy3"/>
    <dgm:cxn modelId="{CC5B1692-640C-4936-BA4D-66F92DAEC9FC}" type="presParOf" srcId="{623CFF54-8E08-4458-AE25-BC7F9CE57FDB}" destId="{C7BD7B95-40C6-4BDD-A55D-D1D963522CF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15AB65-9578-45F1-B6AB-4F9CBDC260A3}" type="doc">
      <dgm:prSet loTypeId="urn:microsoft.com/office/officeart/2005/8/layout/arrow1" loCatId="relationship" qsTypeId="urn:microsoft.com/office/officeart/2005/8/quickstyle/simple2" qsCatId="simple" csTypeId="urn:microsoft.com/office/officeart/2005/8/colors/accent2_2" csCatId="accent2" phldr="1"/>
      <dgm:spPr/>
      <dgm:t>
        <a:bodyPr/>
        <a:lstStyle/>
        <a:p>
          <a:endParaRPr lang="en-US"/>
        </a:p>
      </dgm:t>
    </dgm:pt>
    <dgm:pt modelId="{6EE2E9AE-BC47-4955-A81A-64B2C803B9E9}">
      <dgm:prSet phldrT="[Text]"/>
      <dgm:spPr/>
      <dgm:t>
        <a:bodyPr/>
        <a:lstStyle/>
        <a:p>
          <a:r>
            <a:rPr lang="en-US" b="1" dirty="0" smtClean="0"/>
            <a:t>Centralized </a:t>
          </a:r>
          <a:endParaRPr lang="en-US" dirty="0"/>
        </a:p>
      </dgm:t>
    </dgm:pt>
    <dgm:pt modelId="{DA3DBD2A-A0D5-4AEA-A1C8-6ED0EB850711}" type="parTrans" cxnId="{06139D76-3CBD-486E-AAF4-EBBF0664439A}">
      <dgm:prSet/>
      <dgm:spPr/>
      <dgm:t>
        <a:bodyPr/>
        <a:lstStyle/>
        <a:p>
          <a:endParaRPr lang="en-US"/>
        </a:p>
      </dgm:t>
    </dgm:pt>
    <dgm:pt modelId="{96835832-6034-4168-BC07-8BCF235D1760}" type="sibTrans" cxnId="{06139D76-3CBD-486E-AAF4-EBBF0664439A}">
      <dgm:prSet/>
      <dgm:spPr/>
      <dgm:t>
        <a:bodyPr/>
        <a:lstStyle/>
        <a:p>
          <a:endParaRPr lang="en-US"/>
        </a:p>
      </dgm:t>
    </dgm:pt>
    <dgm:pt modelId="{F77EAEC6-8000-4351-AC39-2C64758B1BD0}">
      <dgm:prSet phldrT="[Text]"/>
      <dgm:spPr/>
      <dgm:t>
        <a:bodyPr/>
        <a:lstStyle/>
        <a:p>
          <a:r>
            <a:rPr lang="en-US" b="1" dirty="0" smtClean="0"/>
            <a:t>Decentralized </a:t>
          </a:r>
          <a:endParaRPr lang="en-US" dirty="0"/>
        </a:p>
      </dgm:t>
    </dgm:pt>
    <dgm:pt modelId="{57095975-D732-4899-90C7-93F1C69E4EE7}" type="parTrans" cxnId="{799091A4-65D6-4EC0-A169-3F10897C0701}">
      <dgm:prSet/>
      <dgm:spPr/>
      <dgm:t>
        <a:bodyPr/>
        <a:lstStyle/>
        <a:p>
          <a:endParaRPr lang="en-US"/>
        </a:p>
      </dgm:t>
    </dgm:pt>
    <dgm:pt modelId="{FA652A9E-9239-4BDD-87D8-E2B3A3F57EE6}" type="sibTrans" cxnId="{799091A4-65D6-4EC0-A169-3F10897C0701}">
      <dgm:prSet/>
      <dgm:spPr/>
      <dgm:t>
        <a:bodyPr/>
        <a:lstStyle/>
        <a:p>
          <a:endParaRPr lang="en-US"/>
        </a:p>
      </dgm:t>
    </dgm:pt>
    <dgm:pt modelId="{68C591AA-51FF-4887-811F-1C22878035D5}" type="pres">
      <dgm:prSet presAssocID="{5715AB65-9578-45F1-B6AB-4F9CBDC260A3}" presName="cycle" presStyleCnt="0">
        <dgm:presLayoutVars>
          <dgm:dir/>
          <dgm:resizeHandles val="exact"/>
        </dgm:presLayoutVars>
      </dgm:prSet>
      <dgm:spPr/>
      <dgm:t>
        <a:bodyPr/>
        <a:lstStyle/>
        <a:p>
          <a:endParaRPr lang="en-US"/>
        </a:p>
      </dgm:t>
    </dgm:pt>
    <dgm:pt modelId="{AA177A21-CE0D-4C6C-9470-E3D01D8AC03C}" type="pres">
      <dgm:prSet presAssocID="{6EE2E9AE-BC47-4955-A81A-64B2C803B9E9}" presName="arrow" presStyleLbl="node1" presStyleIdx="0" presStyleCnt="2">
        <dgm:presLayoutVars>
          <dgm:bulletEnabled val="1"/>
        </dgm:presLayoutVars>
      </dgm:prSet>
      <dgm:spPr/>
      <dgm:t>
        <a:bodyPr/>
        <a:lstStyle/>
        <a:p>
          <a:endParaRPr lang="en-US"/>
        </a:p>
      </dgm:t>
    </dgm:pt>
    <dgm:pt modelId="{C1F8B60E-03EF-4FB8-824A-891D026DDCF6}" type="pres">
      <dgm:prSet presAssocID="{F77EAEC6-8000-4351-AC39-2C64758B1BD0}" presName="arrow" presStyleLbl="node1" presStyleIdx="1" presStyleCnt="2">
        <dgm:presLayoutVars>
          <dgm:bulletEnabled val="1"/>
        </dgm:presLayoutVars>
      </dgm:prSet>
      <dgm:spPr/>
      <dgm:t>
        <a:bodyPr/>
        <a:lstStyle/>
        <a:p>
          <a:endParaRPr lang="en-US"/>
        </a:p>
      </dgm:t>
    </dgm:pt>
  </dgm:ptLst>
  <dgm:cxnLst>
    <dgm:cxn modelId="{EF366942-34D5-48A3-8291-4F20D428F6F4}" type="presOf" srcId="{5715AB65-9578-45F1-B6AB-4F9CBDC260A3}" destId="{68C591AA-51FF-4887-811F-1C22878035D5}" srcOrd="0" destOrd="0" presId="urn:microsoft.com/office/officeart/2005/8/layout/arrow1"/>
    <dgm:cxn modelId="{1B43091E-8555-4C96-B3C4-A3AC85893865}" type="presOf" srcId="{6EE2E9AE-BC47-4955-A81A-64B2C803B9E9}" destId="{AA177A21-CE0D-4C6C-9470-E3D01D8AC03C}" srcOrd="0" destOrd="0" presId="urn:microsoft.com/office/officeart/2005/8/layout/arrow1"/>
    <dgm:cxn modelId="{799091A4-65D6-4EC0-A169-3F10897C0701}" srcId="{5715AB65-9578-45F1-B6AB-4F9CBDC260A3}" destId="{F77EAEC6-8000-4351-AC39-2C64758B1BD0}" srcOrd="1" destOrd="0" parTransId="{57095975-D732-4899-90C7-93F1C69E4EE7}" sibTransId="{FA652A9E-9239-4BDD-87D8-E2B3A3F57EE6}"/>
    <dgm:cxn modelId="{9F79692D-D14F-4B22-8F02-3258120BF43B}" type="presOf" srcId="{F77EAEC6-8000-4351-AC39-2C64758B1BD0}" destId="{C1F8B60E-03EF-4FB8-824A-891D026DDCF6}" srcOrd="0" destOrd="0" presId="urn:microsoft.com/office/officeart/2005/8/layout/arrow1"/>
    <dgm:cxn modelId="{06139D76-3CBD-486E-AAF4-EBBF0664439A}" srcId="{5715AB65-9578-45F1-B6AB-4F9CBDC260A3}" destId="{6EE2E9AE-BC47-4955-A81A-64B2C803B9E9}" srcOrd="0" destOrd="0" parTransId="{DA3DBD2A-A0D5-4AEA-A1C8-6ED0EB850711}" sibTransId="{96835832-6034-4168-BC07-8BCF235D1760}"/>
    <dgm:cxn modelId="{F3D8542E-D684-44BB-96DE-C581E81321DD}" type="presParOf" srcId="{68C591AA-51FF-4887-811F-1C22878035D5}" destId="{AA177A21-CE0D-4C6C-9470-E3D01D8AC03C}" srcOrd="0" destOrd="0" presId="urn:microsoft.com/office/officeart/2005/8/layout/arrow1"/>
    <dgm:cxn modelId="{345EE919-4CF0-4563-A075-F0E2893B5C15}" type="presParOf" srcId="{68C591AA-51FF-4887-811F-1C22878035D5}" destId="{C1F8B60E-03EF-4FB8-824A-891D026DDCF6}" srcOrd="1" destOrd="0" presId="urn:microsoft.com/office/officeart/2005/8/layout/arrow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1632548-0465-4E42-86DE-319568E08951}"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AE07298E-B4F2-49F6-A8BB-463BD3B043C5}">
      <dgm:prSet phldrT="[Text]" custT="1"/>
      <dgm:spPr/>
      <dgm:t>
        <a:bodyPr/>
        <a:lstStyle/>
        <a:p>
          <a:r>
            <a:rPr lang="en-US" sz="3200" dirty="0" smtClean="0">
              <a:latin typeface="Times New Roman" panose="02020603050405020304" pitchFamily="18" charset="0"/>
              <a:cs typeface="Times New Roman" panose="02020603050405020304" pitchFamily="18" charset="0"/>
            </a:rPr>
            <a:t>Pros</a:t>
          </a:r>
          <a:endParaRPr lang="en-US" sz="3200" dirty="0">
            <a:latin typeface="Times New Roman" panose="02020603050405020304" pitchFamily="18" charset="0"/>
            <a:cs typeface="Times New Roman" panose="02020603050405020304" pitchFamily="18" charset="0"/>
          </a:endParaRPr>
        </a:p>
      </dgm:t>
    </dgm:pt>
    <dgm:pt modelId="{53019055-97AC-4A3F-B535-010641740D81}" type="parTrans" cxnId="{EF7AB9C7-562E-4CB0-9274-052E6E0D636B}">
      <dgm:prSet/>
      <dgm:spPr/>
      <dgm:t>
        <a:bodyPr/>
        <a:lstStyle/>
        <a:p>
          <a:endParaRPr lang="en-US"/>
        </a:p>
      </dgm:t>
    </dgm:pt>
    <dgm:pt modelId="{32A57598-031D-4B2D-9415-6389D0E1D8C0}" type="sibTrans" cxnId="{EF7AB9C7-562E-4CB0-9274-052E6E0D636B}">
      <dgm:prSet/>
      <dgm:spPr/>
      <dgm:t>
        <a:bodyPr/>
        <a:lstStyle/>
        <a:p>
          <a:endParaRPr lang="en-US"/>
        </a:p>
      </dgm:t>
    </dgm:pt>
    <dgm:pt modelId="{2052213C-394B-430B-A567-6ACF5597EDB4}">
      <dgm:prSet phldrT="[Text]" custT="1"/>
      <dgm:spPr/>
      <dgm:t>
        <a:bodyPr/>
        <a:lstStyle/>
        <a:p>
          <a:r>
            <a:rPr lang="en-US" sz="2000" dirty="0" smtClean="0">
              <a:latin typeface="Times New Roman" panose="02020603050405020304" pitchFamily="18" charset="0"/>
              <a:cs typeface="Times New Roman" panose="02020603050405020304" pitchFamily="18" charset="0"/>
            </a:rPr>
            <a:t>Intuitive and straightforward for design and implement</a:t>
          </a:r>
          <a:endParaRPr lang="en-US" sz="2000" dirty="0">
            <a:latin typeface="Times New Roman" panose="02020603050405020304" pitchFamily="18" charset="0"/>
            <a:cs typeface="Times New Roman" panose="02020603050405020304" pitchFamily="18" charset="0"/>
          </a:endParaRPr>
        </a:p>
      </dgm:t>
    </dgm:pt>
    <dgm:pt modelId="{0AE691C5-F7B5-4FC3-8A8A-670A9FC1916E}" type="parTrans" cxnId="{D4E33612-AA2F-484D-AF1E-53A51AC90DAE}">
      <dgm:prSet/>
      <dgm:spPr/>
      <dgm:t>
        <a:bodyPr/>
        <a:lstStyle/>
        <a:p>
          <a:endParaRPr lang="en-US"/>
        </a:p>
      </dgm:t>
    </dgm:pt>
    <dgm:pt modelId="{2BADE399-4D65-4CEB-BD0C-BE875D2A8733}" type="sibTrans" cxnId="{D4E33612-AA2F-484D-AF1E-53A51AC90DAE}">
      <dgm:prSet/>
      <dgm:spPr/>
      <dgm:t>
        <a:bodyPr/>
        <a:lstStyle/>
        <a:p>
          <a:endParaRPr lang="en-US"/>
        </a:p>
      </dgm:t>
    </dgm:pt>
    <dgm:pt modelId="{9461C9AB-A27D-464E-A17C-DC616D8EFD43}">
      <dgm:prSet phldrT="[Text]" custT="1"/>
      <dgm:spPr/>
      <dgm:t>
        <a:bodyPr/>
        <a:lstStyle/>
        <a:p>
          <a:r>
            <a:rPr lang="en-US" sz="2000" dirty="0" smtClean="0">
              <a:latin typeface="Times New Roman" panose="02020603050405020304" pitchFamily="18" charset="0"/>
              <a:cs typeface="Times New Roman" panose="02020603050405020304" pitchFamily="18" charset="0"/>
            </a:rPr>
            <a:t>Performance is reduced if number of agents arises</a:t>
          </a:r>
          <a:endParaRPr lang="en-US" sz="2000" dirty="0">
            <a:latin typeface="Times New Roman" panose="02020603050405020304" pitchFamily="18" charset="0"/>
            <a:cs typeface="Times New Roman" panose="02020603050405020304" pitchFamily="18" charset="0"/>
          </a:endParaRPr>
        </a:p>
      </dgm:t>
    </dgm:pt>
    <dgm:pt modelId="{0641834A-572D-467A-9986-0426900A6789}">
      <dgm:prSet phldrT="[Text]" custT="1"/>
      <dgm:spPr/>
      <dgm:t>
        <a:bodyPr/>
        <a:lstStyle/>
        <a:p>
          <a:r>
            <a:rPr lang="en-US" sz="3200" dirty="0" smtClean="0">
              <a:latin typeface="Times New Roman" panose="02020603050405020304" pitchFamily="18" charset="0"/>
              <a:cs typeface="Times New Roman" panose="02020603050405020304" pitchFamily="18" charset="0"/>
            </a:rPr>
            <a:t>Cons</a:t>
          </a:r>
          <a:endParaRPr lang="en-US" sz="3200" dirty="0">
            <a:latin typeface="Times New Roman" panose="02020603050405020304" pitchFamily="18" charset="0"/>
            <a:cs typeface="Times New Roman" panose="02020603050405020304" pitchFamily="18" charset="0"/>
          </a:endParaRPr>
        </a:p>
      </dgm:t>
    </dgm:pt>
    <dgm:pt modelId="{4EB7C03B-E041-45B5-964F-254734928711}" type="sibTrans" cxnId="{401DF14C-B3DF-4953-9889-AFB819CA294A}">
      <dgm:prSet/>
      <dgm:spPr/>
      <dgm:t>
        <a:bodyPr/>
        <a:lstStyle/>
        <a:p>
          <a:endParaRPr lang="en-US"/>
        </a:p>
      </dgm:t>
    </dgm:pt>
    <dgm:pt modelId="{C866AA9D-333B-40E0-BFA5-6352C02AE7E2}" type="parTrans" cxnId="{401DF14C-B3DF-4953-9889-AFB819CA294A}">
      <dgm:prSet/>
      <dgm:spPr/>
      <dgm:t>
        <a:bodyPr/>
        <a:lstStyle/>
        <a:p>
          <a:endParaRPr lang="en-US"/>
        </a:p>
      </dgm:t>
    </dgm:pt>
    <dgm:pt modelId="{DCEEAB01-2FE6-4DF5-ACA1-3C35F44BEB9A}" type="sibTrans" cxnId="{B411FDC9-A5E2-4CF8-B7C3-A127B3902C69}">
      <dgm:prSet/>
      <dgm:spPr/>
      <dgm:t>
        <a:bodyPr/>
        <a:lstStyle/>
        <a:p>
          <a:endParaRPr lang="en-US"/>
        </a:p>
      </dgm:t>
    </dgm:pt>
    <dgm:pt modelId="{B674EA54-8234-42D3-A53A-4DDA653F471A}" type="parTrans" cxnId="{B411FDC9-A5E2-4CF8-B7C3-A127B3902C69}">
      <dgm:prSet/>
      <dgm:spPr/>
      <dgm:t>
        <a:bodyPr/>
        <a:lstStyle/>
        <a:p>
          <a:endParaRPr lang="en-US"/>
        </a:p>
      </dgm:t>
    </dgm:pt>
    <dgm:pt modelId="{52CAB68E-C404-464E-B94C-AA81DDD6FFAD}">
      <dgm:prSet phldrT="[Text]" custT="1"/>
      <dgm:spPr/>
      <dgm:t>
        <a:bodyPr/>
        <a:lstStyle/>
        <a:p>
          <a:r>
            <a:rPr lang="en-US" sz="2000" dirty="0" smtClean="0">
              <a:latin typeface="Times New Roman" panose="02020603050405020304" pitchFamily="18" charset="0"/>
              <a:cs typeface="Times New Roman" panose="02020603050405020304" pitchFamily="18" charset="0"/>
            </a:rPr>
            <a:t>Strong communication requirements</a:t>
          </a:r>
          <a:endParaRPr lang="en-US" sz="2000" dirty="0">
            <a:latin typeface="Times New Roman" panose="02020603050405020304" pitchFamily="18" charset="0"/>
            <a:cs typeface="Times New Roman" panose="02020603050405020304" pitchFamily="18" charset="0"/>
          </a:endParaRPr>
        </a:p>
      </dgm:t>
    </dgm:pt>
    <dgm:pt modelId="{97A5A4C9-EA0E-4E30-9424-1863A9D29570}" type="parTrans" cxnId="{1045EE16-43C7-4888-87D2-24A804F8F2D6}">
      <dgm:prSet/>
      <dgm:spPr/>
      <dgm:t>
        <a:bodyPr/>
        <a:lstStyle/>
        <a:p>
          <a:endParaRPr lang="en-US"/>
        </a:p>
      </dgm:t>
    </dgm:pt>
    <dgm:pt modelId="{23AF38E9-2B39-479F-B2F3-C968F8866967}" type="sibTrans" cxnId="{1045EE16-43C7-4888-87D2-24A804F8F2D6}">
      <dgm:prSet/>
      <dgm:spPr/>
      <dgm:t>
        <a:bodyPr/>
        <a:lstStyle/>
        <a:p>
          <a:endParaRPr lang="en-US"/>
        </a:p>
      </dgm:t>
    </dgm:pt>
    <dgm:pt modelId="{64FEC610-710C-4294-81D7-022D5DECE727}">
      <dgm:prSet phldrT="[Text]" custT="1"/>
      <dgm:spPr/>
      <dgm:t>
        <a:bodyPr/>
        <a:lstStyle/>
        <a:p>
          <a:r>
            <a:rPr lang="en-US" sz="2000" dirty="0" smtClean="0">
              <a:latin typeface="Times New Roman" panose="02020603050405020304" pitchFamily="18" charset="0"/>
              <a:cs typeface="Times New Roman" panose="02020603050405020304" pitchFamily="18" charset="0"/>
            </a:rPr>
            <a:t>Tradeoff between speed and quality</a:t>
          </a:r>
          <a:endParaRPr lang="en-US" sz="2000" dirty="0">
            <a:latin typeface="Times New Roman" panose="02020603050405020304" pitchFamily="18" charset="0"/>
            <a:cs typeface="Times New Roman" panose="02020603050405020304" pitchFamily="18" charset="0"/>
          </a:endParaRPr>
        </a:p>
      </dgm:t>
    </dgm:pt>
    <dgm:pt modelId="{3DF5982E-12D1-4EC1-BC7A-B8D3C3D9A2B9}" type="parTrans" cxnId="{DF523CF8-7C38-4BC8-950E-98FB416B40A3}">
      <dgm:prSet/>
      <dgm:spPr/>
      <dgm:t>
        <a:bodyPr/>
        <a:lstStyle/>
        <a:p>
          <a:endParaRPr lang="en-US"/>
        </a:p>
      </dgm:t>
    </dgm:pt>
    <dgm:pt modelId="{4D3CC462-D481-46FC-89BF-54C6B7685FFA}" type="sibTrans" cxnId="{DF523CF8-7C38-4BC8-950E-98FB416B40A3}">
      <dgm:prSet/>
      <dgm:spPr/>
      <dgm:t>
        <a:bodyPr/>
        <a:lstStyle/>
        <a:p>
          <a:endParaRPr lang="en-US"/>
        </a:p>
      </dgm:t>
    </dgm:pt>
    <dgm:pt modelId="{4A9FAADE-ECA5-4963-AA4D-8E7036759D1B}" type="pres">
      <dgm:prSet presAssocID="{41632548-0465-4E42-86DE-319568E08951}" presName="linear" presStyleCnt="0">
        <dgm:presLayoutVars>
          <dgm:animLvl val="lvl"/>
          <dgm:resizeHandles val="exact"/>
        </dgm:presLayoutVars>
      </dgm:prSet>
      <dgm:spPr/>
      <dgm:t>
        <a:bodyPr/>
        <a:lstStyle/>
        <a:p>
          <a:endParaRPr lang="en-US"/>
        </a:p>
      </dgm:t>
    </dgm:pt>
    <dgm:pt modelId="{664B565E-792A-47E3-9521-D9B95CF7E079}" type="pres">
      <dgm:prSet presAssocID="{AE07298E-B4F2-49F6-A8BB-463BD3B043C5}" presName="parentText" presStyleLbl="node1" presStyleIdx="0" presStyleCnt="2" custScaleY="97753">
        <dgm:presLayoutVars>
          <dgm:chMax val="0"/>
          <dgm:bulletEnabled val="1"/>
        </dgm:presLayoutVars>
      </dgm:prSet>
      <dgm:spPr/>
      <dgm:t>
        <a:bodyPr/>
        <a:lstStyle/>
        <a:p>
          <a:endParaRPr lang="en-US"/>
        </a:p>
      </dgm:t>
    </dgm:pt>
    <dgm:pt modelId="{45F1278F-2C0D-492F-B04E-6DEDE28C2EB5}" type="pres">
      <dgm:prSet presAssocID="{AE07298E-B4F2-49F6-A8BB-463BD3B043C5}" presName="childText" presStyleLbl="revTx" presStyleIdx="0" presStyleCnt="2">
        <dgm:presLayoutVars>
          <dgm:bulletEnabled val="1"/>
        </dgm:presLayoutVars>
      </dgm:prSet>
      <dgm:spPr/>
      <dgm:t>
        <a:bodyPr/>
        <a:lstStyle/>
        <a:p>
          <a:endParaRPr lang="en-US"/>
        </a:p>
      </dgm:t>
    </dgm:pt>
    <dgm:pt modelId="{E420E228-57E1-4076-9763-27D81AB366CE}" type="pres">
      <dgm:prSet presAssocID="{0641834A-572D-467A-9986-0426900A6789}" presName="parentText" presStyleLbl="node1" presStyleIdx="1" presStyleCnt="2">
        <dgm:presLayoutVars>
          <dgm:chMax val="0"/>
          <dgm:bulletEnabled val="1"/>
        </dgm:presLayoutVars>
      </dgm:prSet>
      <dgm:spPr/>
      <dgm:t>
        <a:bodyPr/>
        <a:lstStyle/>
        <a:p>
          <a:endParaRPr lang="en-US"/>
        </a:p>
      </dgm:t>
    </dgm:pt>
    <dgm:pt modelId="{7814226D-2BAA-40CB-B6EC-5536B213DC0D}" type="pres">
      <dgm:prSet presAssocID="{0641834A-572D-467A-9986-0426900A6789}" presName="childText" presStyleLbl="revTx" presStyleIdx="1" presStyleCnt="2">
        <dgm:presLayoutVars>
          <dgm:bulletEnabled val="1"/>
        </dgm:presLayoutVars>
      </dgm:prSet>
      <dgm:spPr/>
      <dgm:t>
        <a:bodyPr/>
        <a:lstStyle/>
        <a:p>
          <a:endParaRPr lang="en-US"/>
        </a:p>
      </dgm:t>
    </dgm:pt>
  </dgm:ptLst>
  <dgm:cxnLst>
    <dgm:cxn modelId="{B411FDC9-A5E2-4CF8-B7C3-A127B3902C69}" srcId="{0641834A-572D-467A-9986-0426900A6789}" destId="{9461C9AB-A27D-464E-A17C-DC616D8EFD43}" srcOrd="0" destOrd="0" parTransId="{B674EA54-8234-42D3-A53A-4DDA653F471A}" sibTransId="{DCEEAB01-2FE6-4DF5-ACA1-3C35F44BEB9A}"/>
    <dgm:cxn modelId="{DF523CF8-7C38-4BC8-950E-98FB416B40A3}" srcId="{AE07298E-B4F2-49F6-A8BB-463BD3B043C5}" destId="{64FEC610-710C-4294-81D7-022D5DECE727}" srcOrd="1" destOrd="0" parTransId="{3DF5982E-12D1-4EC1-BC7A-B8D3C3D9A2B9}" sibTransId="{4D3CC462-D481-46FC-89BF-54C6B7685FFA}"/>
    <dgm:cxn modelId="{A3244DFA-BF9C-42C7-A39E-A762384422C5}" type="presOf" srcId="{9461C9AB-A27D-464E-A17C-DC616D8EFD43}" destId="{7814226D-2BAA-40CB-B6EC-5536B213DC0D}" srcOrd="0" destOrd="0" presId="urn:microsoft.com/office/officeart/2005/8/layout/vList2"/>
    <dgm:cxn modelId="{1CC756D7-FAF4-44DC-96E1-0C75550E201A}" type="presOf" srcId="{41632548-0465-4E42-86DE-319568E08951}" destId="{4A9FAADE-ECA5-4963-AA4D-8E7036759D1B}" srcOrd="0" destOrd="0" presId="urn:microsoft.com/office/officeart/2005/8/layout/vList2"/>
    <dgm:cxn modelId="{401DF14C-B3DF-4953-9889-AFB819CA294A}" srcId="{41632548-0465-4E42-86DE-319568E08951}" destId="{0641834A-572D-467A-9986-0426900A6789}" srcOrd="1" destOrd="0" parTransId="{C866AA9D-333B-40E0-BFA5-6352C02AE7E2}" sibTransId="{4EB7C03B-E041-45B5-964F-254734928711}"/>
    <dgm:cxn modelId="{D4E33612-AA2F-484D-AF1E-53A51AC90DAE}" srcId="{AE07298E-B4F2-49F6-A8BB-463BD3B043C5}" destId="{2052213C-394B-430B-A567-6ACF5597EDB4}" srcOrd="0" destOrd="0" parTransId="{0AE691C5-F7B5-4FC3-8A8A-670A9FC1916E}" sibTransId="{2BADE399-4D65-4CEB-BD0C-BE875D2A8733}"/>
    <dgm:cxn modelId="{B3FD675C-36D4-49BA-BE3E-ACB72F8C0A31}" type="presOf" srcId="{2052213C-394B-430B-A567-6ACF5597EDB4}" destId="{45F1278F-2C0D-492F-B04E-6DEDE28C2EB5}" srcOrd="0" destOrd="0" presId="urn:microsoft.com/office/officeart/2005/8/layout/vList2"/>
    <dgm:cxn modelId="{A173FECD-4EA7-46B0-9E00-CF61ECC78B52}" type="presOf" srcId="{AE07298E-B4F2-49F6-A8BB-463BD3B043C5}" destId="{664B565E-792A-47E3-9521-D9B95CF7E079}" srcOrd="0" destOrd="0" presId="urn:microsoft.com/office/officeart/2005/8/layout/vList2"/>
    <dgm:cxn modelId="{F2C175B9-D30E-4306-BE2D-9825D412B150}" type="presOf" srcId="{64FEC610-710C-4294-81D7-022D5DECE727}" destId="{45F1278F-2C0D-492F-B04E-6DEDE28C2EB5}" srcOrd="0" destOrd="1" presId="urn:microsoft.com/office/officeart/2005/8/layout/vList2"/>
    <dgm:cxn modelId="{A7818DEA-86CB-4E8E-9DDF-9A22ADF3A9DE}" type="presOf" srcId="{0641834A-572D-467A-9986-0426900A6789}" destId="{E420E228-57E1-4076-9763-27D81AB366CE}" srcOrd="0" destOrd="0" presId="urn:microsoft.com/office/officeart/2005/8/layout/vList2"/>
    <dgm:cxn modelId="{99EBDB9B-6C1D-4F44-86F8-74E4C5098D54}" type="presOf" srcId="{52CAB68E-C404-464E-B94C-AA81DDD6FFAD}" destId="{7814226D-2BAA-40CB-B6EC-5536B213DC0D}" srcOrd="0" destOrd="1" presId="urn:microsoft.com/office/officeart/2005/8/layout/vList2"/>
    <dgm:cxn modelId="{1045EE16-43C7-4888-87D2-24A804F8F2D6}" srcId="{0641834A-572D-467A-9986-0426900A6789}" destId="{52CAB68E-C404-464E-B94C-AA81DDD6FFAD}" srcOrd="1" destOrd="0" parTransId="{97A5A4C9-EA0E-4E30-9424-1863A9D29570}" sibTransId="{23AF38E9-2B39-479F-B2F3-C968F8866967}"/>
    <dgm:cxn modelId="{EF7AB9C7-562E-4CB0-9274-052E6E0D636B}" srcId="{41632548-0465-4E42-86DE-319568E08951}" destId="{AE07298E-B4F2-49F6-A8BB-463BD3B043C5}" srcOrd="0" destOrd="0" parTransId="{53019055-97AC-4A3F-B535-010641740D81}" sibTransId="{32A57598-031D-4B2D-9415-6389D0E1D8C0}"/>
    <dgm:cxn modelId="{9B367CBB-1B18-4642-A201-DED531BE4770}" type="presParOf" srcId="{4A9FAADE-ECA5-4963-AA4D-8E7036759D1B}" destId="{664B565E-792A-47E3-9521-D9B95CF7E079}" srcOrd="0" destOrd="0" presId="urn:microsoft.com/office/officeart/2005/8/layout/vList2"/>
    <dgm:cxn modelId="{9A414E1B-F423-422C-8723-202AF56F21C2}" type="presParOf" srcId="{4A9FAADE-ECA5-4963-AA4D-8E7036759D1B}" destId="{45F1278F-2C0D-492F-B04E-6DEDE28C2EB5}" srcOrd="1" destOrd="0" presId="urn:microsoft.com/office/officeart/2005/8/layout/vList2"/>
    <dgm:cxn modelId="{0773E32F-B532-4A0B-8B91-B60CBC2B22FC}" type="presParOf" srcId="{4A9FAADE-ECA5-4963-AA4D-8E7036759D1B}" destId="{E420E228-57E1-4076-9763-27D81AB366CE}" srcOrd="2" destOrd="0" presId="urn:microsoft.com/office/officeart/2005/8/layout/vList2"/>
    <dgm:cxn modelId="{BF0360D5-4BCF-41A8-9D33-AE252AFBA977}" type="presParOf" srcId="{4A9FAADE-ECA5-4963-AA4D-8E7036759D1B}" destId="{7814226D-2BAA-40CB-B6EC-5536B213DC0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6F1B766-5061-4C1F-A3E7-6B2F8FD4F913}"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BC18717D-1B73-4D63-8B23-20D7C061ED8C}">
      <dgm:prSet custT="1"/>
      <dgm:spPr/>
      <dgm:t>
        <a:bodyPr/>
        <a:lstStyle/>
        <a:p>
          <a:r>
            <a:rPr lang="en-US" sz="2400" dirty="0" smtClean="0">
              <a:latin typeface="Times New Roman" panose="02020603050405020304" pitchFamily="18" charset="0"/>
              <a:cs typeface="Times New Roman" panose="02020603050405020304" pitchFamily="18" charset="0"/>
            </a:rPr>
            <a:t>Self-organizing approaches</a:t>
          </a:r>
        </a:p>
      </dgm:t>
    </dgm:pt>
    <dgm:pt modelId="{79FF8ECB-0571-473C-9F93-DC32E8E6EFB4}" type="parTrans" cxnId="{85D6AF80-D6D7-4199-B326-A27B04DD66C9}">
      <dgm:prSet/>
      <dgm:spPr/>
      <dgm:t>
        <a:bodyPr/>
        <a:lstStyle/>
        <a:p>
          <a:endParaRPr lang="en-US"/>
        </a:p>
      </dgm:t>
    </dgm:pt>
    <dgm:pt modelId="{D3C806EF-8E96-49F3-9357-B065429006BC}" type="sibTrans" cxnId="{85D6AF80-D6D7-4199-B326-A27B04DD66C9}">
      <dgm:prSet/>
      <dgm:spPr/>
      <dgm:t>
        <a:bodyPr/>
        <a:lstStyle/>
        <a:p>
          <a:endParaRPr lang="en-US"/>
        </a:p>
      </dgm:t>
    </dgm:pt>
    <dgm:pt modelId="{F43CC1D9-C3FA-48D9-BFC7-4603AFA21AC6}">
      <dgm:prSet custT="1"/>
      <dgm:spPr/>
      <dgm:t>
        <a:bodyPr/>
        <a:lstStyle/>
        <a:p>
          <a:r>
            <a:rPr lang="en-US" sz="2000" dirty="0" smtClean="0">
              <a:latin typeface="Times New Roman" panose="02020603050405020304" pitchFamily="18" charset="0"/>
              <a:cs typeface="Times New Roman" panose="02020603050405020304" pitchFamily="18" charset="0"/>
            </a:rPr>
            <a:t>Threshold-based methods</a:t>
          </a:r>
        </a:p>
      </dgm:t>
    </dgm:pt>
    <dgm:pt modelId="{AC63ADD4-11AE-4897-A731-757CEA18DB39}" type="parTrans" cxnId="{61D70C4A-D56D-4DBD-8593-E6497211B951}">
      <dgm:prSet/>
      <dgm:spPr/>
      <dgm:t>
        <a:bodyPr/>
        <a:lstStyle/>
        <a:p>
          <a:endParaRPr lang="en-US"/>
        </a:p>
      </dgm:t>
    </dgm:pt>
    <dgm:pt modelId="{9FFDB35E-7527-4A1C-8D0E-4BB38DAEDE20}" type="sibTrans" cxnId="{61D70C4A-D56D-4DBD-8593-E6497211B951}">
      <dgm:prSet/>
      <dgm:spPr/>
      <dgm:t>
        <a:bodyPr/>
        <a:lstStyle/>
        <a:p>
          <a:endParaRPr lang="en-US"/>
        </a:p>
      </dgm:t>
    </dgm:pt>
    <dgm:pt modelId="{BDCFBB7F-2483-4F3D-9E36-005406A44A7E}">
      <dgm:prSet custT="1"/>
      <dgm:spPr/>
      <dgm:t>
        <a:bodyPr/>
        <a:lstStyle/>
        <a:p>
          <a:r>
            <a:rPr lang="en-US" sz="2000" dirty="0" smtClean="0">
              <a:latin typeface="Times New Roman" panose="02020603050405020304" pitchFamily="18" charset="0"/>
              <a:cs typeface="Times New Roman" panose="02020603050405020304" pitchFamily="18" charset="0"/>
            </a:rPr>
            <a:t>Game theoretical methods</a:t>
          </a:r>
        </a:p>
      </dgm:t>
    </dgm:pt>
    <dgm:pt modelId="{812B8F64-6A79-4578-BB92-25D081D2FE68}" type="parTrans" cxnId="{7B8589D4-E182-4E16-972A-F4257E868733}">
      <dgm:prSet/>
      <dgm:spPr/>
      <dgm:t>
        <a:bodyPr/>
        <a:lstStyle/>
        <a:p>
          <a:endParaRPr lang="en-US"/>
        </a:p>
      </dgm:t>
    </dgm:pt>
    <dgm:pt modelId="{EA3F805D-01B4-4026-BA6C-709A58B7491F}" type="sibTrans" cxnId="{7B8589D4-E182-4E16-972A-F4257E868733}">
      <dgm:prSet/>
      <dgm:spPr/>
      <dgm:t>
        <a:bodyPr/>
        <a:lstStyle/>
        <a:p>
          <a:endParaRPr lang="en-US"/>
        </a:p>
      </dgm:t>
    </dgm:pt>
    <dgm:pt modelId="{15999FA1-C856-40BB-AF18-99A1FE5C60D8}">
      <dgm:prSet custT="1"/>
      <dgm:spPr/>
      <dgm:t>
        <a:bodyPr/>
        <a:lstStyle/>
        <a:p>
          <a:r>
            <a:rPr lang="en-US" sz="2400" dirty="0" smtClean="0">
              <a:latin typeface="Times New Roman" panose="02020603050405020304" pitchFamily="18" charset="0"/>
              <a:cs typeface="Times New Roman" panose="02020603050405020304" pitchFamily="18" charset="0"/>
            </a:rPr>
            <a:t>Planning-based approaches</a:t>
          </a:r>
          <a:endParaRPr lang="en-US" sz="2400" dirty="0">
            <a:latin typeface="Times New Roman" panose="02020603050405020304" pitchFamily="18" charset="0"/>
            <a:cs typeface="Times New Roman" panose="02020603050405020304" pitchFamily="18" charset="0"/>
          </a:endParaRPr>
        </a:p>
      </dgm:t>
    </dgm:pt>
    <dgm:pt modelId="{9059A93B-3EB3-41AB-8C90-CB288C5BC559}" type="parTrans" cxnId="{E65301A6-1058-480D-BF51-576932ADFCEA}">
      <dgm:prSet/>
      <dgm:spPr/>
      <dgm:t>
        <a:bodyPr/>
        <a:lstStyle/>
        <a:p>
          <a:endParaRPr lang="en-US"/>
        </a:p>
      </dgm:t>
    </dgm:pt>
    <dgm:pt modelId="{E600521E-7856-4859-ADD4-B94BC78674BA}" type="sibTrans" cxnId="{E65301A6-1058-480D-BF51-576932ADFCEA}">
      <dgm:prSet/>
      <dgm:spPr/>
      <dgm:t>
        <a:bodyPr/>
        <a:lstStyle/>
        <a:p>
          <a:endParaRPr lang="en-US"/>
        </a:p>
      </dgm:t>
    </dgm:pt>
    <dgm:pt modelId="{8B942830-794C-4044-B9F4-760D1DA1FCE5}">
      <dgm:prSet custT="1"/>
      <dgm:spPr/>
      <dgm:t>
        <a:bodyPr/>
        <a:lstStyle/>
        <a:p>
          <a:r>
            <a:rPr lang="en-US" sz="2000" dirty="0" smtClean="0">
              <a:latin typeface="Times New Roman" panose="02020603050405020304" pitchFamily="18" charset="0"/>
              <a:cs typeface="Times New Roman" panose="02020603050405020304" pitchFamily="18" charset="0"/>
            </a:rPr>
            <a:t>Market-based methods</a:t>
          </a:r>
        </a:p>
      </dgm:t>
    </dgm:pt>
    <dgm:pt modelId="{88004591-37A2-4DC5-BE5C-520F97B37B77}" type="parTrans" cxnId="{CB8741FA-C18D-4049-96F5-AED6613ACDE5}">
      <dgm:prSet/>
      <dgm:spPr/>
      <dgm:t>
        <a:bodyPr/>
        <a:lstStyle/>
        <a:p>
          <a:endParaRPr lang="en-US"/>
        </a:p>
      </dgm:t>
    </dgm:pt>
    <dgm:pt modelId="{16887732-8A49-4730-B451-421F4B1BD2E2}" type="sibTrans" cxnId="{CB8741FA-C18D-4049-96F5-AED6613ACDE5}">
      <dgm:prSet/>
      <dgm:spPr/>
      <dgm:t>
        <a:bodyPr/>
        <a:lstStyle/>
        <a:p>
          <a:endParaRPr lang="en-US"/>
        </a:p>
      </dgm:t>
    </dgm:pt>
    <dgm:pt modelId="{961A96A9-BC6D-48C2-BE72-B2DA4813DC6A}">
      <dgm:prSet custT="1"/>
      <dgm:spPr>
        <a:solidFill>
          <a:srgbClr val="00B050">
            <a:alpha val="90000"/>
          </a:srgbClr>
        </a:solidFill>
      </dgm:spPr>
      <dgm:t>
        <a:bodyPr/>
        <a:lstStyle/>
        <a:p>
          <a:r>
            <a:rPr lang="en-US" sz="2000" dirty="0" smtClean="0">
              <a:latin typeface="Times New Roman" panose="02020603050405020304" pitchFamily="18" charset="0"/>
              <a:cs typeface="Times New Roman" panose="02020603050405020304" pitchFamily="18" charset="0"/>
            </a:rPr>
            <a:t>DES task-decomposition methods</a:t>
          </a:r>
          <a:endParaRPr lang="en-US" sz="2000" dirty="0">
            <a:latin typeface="Times New Roman" panose="02020603050405020304" pitchFamily="18" charset="0"/>
            <a:cs typeface="Times New Roman" panose="02020603050405020304" pitchFamily="18" charset="0"/>
          </a:endParaRPr>
        </a:p>
      </dgm:t>
    </dgm:pt>
    <dgm:pt modelId="{EE71CC8F-8904-401E-824E-D60BAFADCC79}" type="parTrans" cxnId="{1DCE0108-6B60-4691-8111-8BAC078C15E3}">
      <dgm:prSet/>
      <dgm:spPr/>
      <dgm:t>
        <a:bodyPr/>
        <a:lstStyle/>
        <a:p>
          <a:endParaRPr lang="en-US"/>
        </a:p>
      </dgm:t>
    </dgm:pt>
    <dgm:pt modelId="{EC46BB52-93B6-4D33-A054-CC37C4B2F937}" type="sibTrans" cxnId="{1DCE0108-6B60-4691-8111-8BAC078C15E3}">
      <dgm:prSet/>
      <dgm:spPr/>
      <dgm:t>
        <a:bodyPr/>
        <a:lstStyle/>
        <a:p>
          <a:endParaRPr lang="en-US"/>
        </a:p>
      </dgm:t>
    </dgm:pt>
    <dgm:pt modelId="{5CB42655-4017-4CAF-9A85-1272F2280DEA}" type="pres">
      <dgm:prSet presAssocID="{46F1B766-5061-4C1F-A3E7-6B2F8FD4F913}" presName="diagram" presStyleCnt="0">
        <dgm:presLayoutVars>
          <dgm:chPref val="1"/>
          <dgm:dir/>
          <dgm:animOne val="branch"/>
          <dgm:animLvl val="lvl"/>
          <dgm:resizeHandles/>
        </dgm:presLayoutVars>
      </dgm:prSet>
      <dgm:spPr/>
      <dgm:t>
        <a:bodyPr/>
        <a:lstStyle/>
        <a:p>
          <a:endParaRPr lang="en-US"/>
        </a:p>
      </dgm:t>
    </dgm:pt>
    <dgm:pt modelId="{37859E3C-E085-4C0C-8FA5-23B7132E0F20}" type="pres">
      <dgm:prSet presAssocID="{BC18717D-1B73-4D63-8B23-20D7C061ED8C}" presName="root" presStyleCnt="0"/>
      <dgm:spPr/>
    </dgm:pt>
    <dgm:pt modelId="{B1953AA9-EA99-48C6-9B52-2AEA0A01DF37}" type="pres">
      <dgm:prSet presAssocID="{BC18717D-1B73-4D63-8B23-20D7C061ED8C}" presName="rootComposite" presStyleCnt="0"/>
      <dgm:spPr/>
    </dgm:pt>
    <dgm:pt modelId="{1671EC10-E0B4-4A93-8715-6A776F322BF5}" type="pres">
      <dgm:prSet presAssocID="{BC18717D-1B73-4D63-8B23-20D7C061ED8C}" presName="rootText" presStyleLbl="node1" presStyleIdx="0" presStyleCnt="2" custScaleX="190756"/>
      <dgm:spPr/>
      <dgm:t>
        <a:bodyPr/>
        <a:lstStyle/>
        <a:p>
          <a:endParaRPr lang="en-US"/>
        </a:p>
      </dgm:t>
    </dgm:pt>
    <dgm:pt modelId="{1BFB5EAF-E93F-48CF-84FE-CEFB179B417D}" type="pres">
      <dgm:prSet presAssocID="{BC18717D-1B73-4D63-8B23-20D7C061ED8C}" presName="rootConnector" presStyleLbl="node1" presStyleIdx="0" presStyleCnt="2"/>
      <dgm:spPr/>
      <dgm:t>
        <a:bodyPr/>
        <a:lstStyle/>
        <a:p>
          <a:endParaRPr lang="en-US"/>
        </a:p>
      </dgm:t>
    </dgm:pt>
    <dgm:pt modelId="{699A7490-49D1-4C54-AD89-43407DBE8E77}" type="pres">
      <dgm:prSet presAssocID="{BC18717D-1B73-4D63-8B23-20D7C061ED8C}" presName="childShape" presStyleCnt="0"/>
      <dgm:spPr/>
    </dgm:pt>
    <dgm:pt modelId="{B646D827-04A5-4AFE-AEDF-1AD810C5631E}" type="pres">
      <dgm:prSet presAssocID="{AC63ADD4-11AE-4897-A731-757CEA18DB39}" presName="Name13" presStyleLbl="parChTrans1D2" presStyleIdx="0" presStyleCnt="4"/>
      <dgm:spPr/>
      <dgm:t>
        <a:bodyPr/>
        <a:lstStyle/>
        <a:p>
          <a:endParaRPr lang="en-US"/>
        </a:p>
      </dgm:t>
    </dgm:pt>
    <dgm:pt modelId="{E5312595-7737-41FC-912D-F7A912A3950B}" type="pres">
      <dgm:prSet presAssocID="{F43CC1D9-C3FA-48D9-BFC7-4603AFA21AC6}" presName="childText" presStyleLbl="bgAcc1" presStyleIdx="0" presStyleCnt="4" custScaleX="212848">
        <dgm:presLayoutVars>
          <dgm:bulletEnabled val="1"/>
        </dgm:presLayoutVars>
      </dgm:prSet>
      <dgm:spPr/>
      <dgm:t>
        <a:bodyPr/>
        <a:lstStyle/>
        <a:p>
          <a:endParaRPr lang="en-US"/>
        </a:p>
      </dgm:t>
    </dgm:pt>
    <dgm:pt modelId="{E168E70E-9D01-4B10-864B-55CA35C45D13}" type="pres">
      <dgm:prSet presAssocID="{812B8F64-6A79-4578-BB92-25D081D2FE68}" presName="Name13" presStyleLbl="parChTrans1D2" presStyleIdx="1" presStyleCnt="4"/>
      <dgm:spPr/>
      <dgm:t>
        <a:bodyPr/>
        <a:lstStyle/>
        <a:p>
          <a:endParaRPr lang="en-US"/>
        </a:p>
      </dgm:t>
    </dgm:pt>
    <dgm:pt modelId="{8AB63511-A713-44AA-8609-BF73E7E538B0}" type="pres">
      <dgm:prSet presAssocID="{BDCFBB7F-2483-4F3D-9E36-005406A44A7E}" presName="childText" presStyleLbl="bgAcc1" presStyleIdx="1" presStyleCnt="4" custScaleX="212848">
        <dgm:presLayoutVars>
          <dgm:bulletEnabled val="1"/>
        </dgm:presLayoutVars>
      </dgm:prSet>
      <dgm:spPr/>
      <dgm:t>
        <a:bodyPr/>
        <a:lstStyle/>
        <a:p>
          <a:endParaRPr lang="en-US"/>
        </a:p>
      </dgm:t>
    </dgm:pt>
    <dgm:pt modelId="{E6C4E0F6-C0EF-4B37-A911-576A163873E9}" type="pres">
      <dgm:prSet presAssocID="{15999FA1-C856-40BB-AF18-99A1FE5C60D8}" presName="root" presStyleCnt="0"/>
      <dgm:spPr/>
    </dgm:pt>
    <dgm:pt modelId="{20248240-F1E0-425F-8824-ABEB7CAC7D00}" type="pres">
      <dgm:prSet presAssocID="{15999FA1-C856-40BB-AF18-99A1FE5C60D8}" presName="rootComposite" presStyleCnt="0"/>
      <dgm:spPr/>
    </dgm:pt>
    <dgm:pt modelId="{D1B36A2E-D9B4-4AB2-86CA-4A3EEB5A74DB}" type="pres">
      <dgm:prSet presAssocID="{15999FA1-C856-40BB-AF18-99A1FE5C60D8}" presName="rootText" presStyleLbl="node1" presStyleIdx="1" presStyleCnt="2" custScaleX="190756"/>
      <dgm:spPr/>
      <dgm:t>
        <a:bodyPr/>
        <a:lstStyle/>
        <a:p>
          <a:endParaRPr lang="en-US"/>
        </a:p>
      </dgm:t>
    </dgm:pt>
    <dgm:pt modelId="{324F2078-76CD-43B4-880A-520123667D46}" type="pres">
      <dgm:prSet presAssocID="{15999FA1-C856-40BB-AF18-99A1FE5C60D8}" presName="rootConnector" presStyleLbl="node1" presStyleIdx="1" presStyleCnt="2"/>
      <dgm:spPr/>
      <dgm:t>
        <a:bodyPr/>
        <a:lstStyle/>
        <a:p>
          <a:endParaRPr lang="en-US"/>
        </a:p>
      </dgm:t>
    </dgm:pt>
    <dgm:pt modelId="{623CFF54-8E08-4458-AE25-BC7F9CE57FDB}" type="pres">
      <dgm:prSet presAssocID="{15999FA1-C856-40BB-AF18-99A1FE5C60D8}" presName="childShape" presStyleCnt="0"/>
      <dgm:spPr/>
    </dgm:pt>
    <dgm:pt modelId="{E58D474D-DD95-461D-A00F-C8BA91480172}" type="pres">
      <dgm:prSet presAssocID="{88004591-37A2-4DC5-BE5C-520F97B37B77}" presName="Name13" presStyleLbl="parChTrans1D2" presStyleIdx="2" presStyleCnt="4"/>
      <dgm:spPr/>
      <dgm:t>
        <a:bodyPr/>
        <a:lstStyle/>
        <a:p>
          <a:endParaRPr lang="en-US"/>
        </a:p>
      </dgm:t>
    </dgm:pt>
    <dgm:pt modelId="{3A3228D8-2A53-4DF1-BB98-31661D531363}" type="pres">
      <dgm:prSet presAssocID="{8B942830-794C-4044-B9F4-760D1DA1FCE5}" presName="childText" presStyleLbl="bgAcc1" presStyleIdx="2" presStyleCnt="4" custScaleX="212848">
        <dgm:presLayoutVars>
          <dgm:bulletEnabled val="1"/>
        </dgm:presLayoutVars>
      </dgm:prSet>
      <dgm:spPr/>
      <dgm:t>
        <a:bodyPr/>
        <a:lstStyle/>
        <a:p>
          <a:endParaRPr lang="en-US"/>
        </a:p>
      </dgm:t>
    </dgm:pt>
    <dgm:pt modelId="{13A4A364-C43D-4997-BE6C-E1660B96E1F5}" type="pres">
      <dgm:prSet presAssocID="{EE71CC8F-8904-401E-824E-D60BAFADCC79}" presName="Name13" presStyleLbl="parChTrans1D2" presStyleIdx="3" presStyleCnt="4"/>
      <dgm:spPr/>
      <dgm:t>
        <a:bodyPr/>
        <a:lstStyle/>
        <a:p>
          <a:endParaRPr lang="en-US"/>
        </a:p>
      </dgm:t>
    </dgm:pt>
    <dgm:pt modelId="{C7BD7B95-40C6-4BDD-A55D-D1D963522CFA}" type="pres">
      <dgm:prSet presAssocID="{961A96A9-BC6D-48C2-BE72-B2DA4813DC6A}" presName="childText" presStyleLbl="bgAcc1" presStyleIdx="3" presStyleCnt="4" custScaleX="212848">
        <dgm:presLayoutVars>
          <dgm:bulletEnabled val="1"/>
        </dgm:presLayoutVars>
      </dgm:prSet>
      <dgm:spPr/>
      <dgm:t>
        <a:bodyPr/>
        <a:lstStyle/>
        <a:p>
          <a:endParaRPr lang="en-US"/>
        </a:p>
      </dgm:t>
    </dgm:pt>
  </dgm:ptLst>
  <dgm:cxnLst>
    <dgm:cxn modelId="{85D6AF80-D6D7-4199-B326-A27B04DD66C9}" srcId="{46F1B766-5061-4C1F-A3E7-6B2F8FD4F913}" destId="{BC18717D-1B73-4D63-8B23-20D7C061ED8C}" srcOrd="0" destOrd="0" parTransId="{79FF8ECB-0571-473C-9F93-DC32E8E6EFB4}" sibTransId="{D3C806EF-8E96-49F3-9357-B065429006BC}"/>
    <dgm:cxn modelId="{7B8589D4-E182-4E16-972A-F4257E868733}" srcId="{BC18717D-1B73-4D63-8B23-20D7C061ED8C}" destId="{BDCFBB7F-2483-4F3D-9E36-005406A44A7E}" srcOrd="1" destOrd="0" parTransId="{812B8F64-6A79-4578-BB92-25D081D2FE68}" sibTransId="{EA3F805D-01B4-4026-BA6C-709A58B7491F}"/>
    <dgm:cxn modelId="{61D70C4A-D56D-4DBD-8593-E6497211B951}" srcId="{BC18717D-1B73-4D63-8B23-20D7C061ED8C}" destId="{F43CC1D9-C3FA-48D9-BFC7-4603AFA21AC6}" srcOrd="0" destOrd="0" parTransId="{AC63ADD4-11AE-4897-A731-757CEA18DB39}" sibTransId="{9FFDB35E-7527-4A1C-8D0E-4BB38DAEDE20}"/>
    <dgm:cxn modelId="{3DF43289-CD64-44AD-B11E-43210686F9F6}" type="presOf" srcId="{812B8F64-6A79-4578-BB92-25D081D2FE68}" destId="{E168E70E-9D01-4B10-864B-55CA35C45D13}" srcOrd="0" destOrd="0" presId="urn:microsoft.com/office/officeart/2005/8/layout/hierarchy3"/>
    <dgm:cxn modelId="{BC1055F4-C6BD-485A-8939-8F7AD7593A82}" type="presOf" srcId="{F43CC1D9-C3FA-48D9-BFC7-4603AFA21AC6}" destId="{E5312595-7737-41FC-912D-F7A912A3950B}" srcOrd="0" destOrd="0" presId="urn:microsoft.com/office/officeart/2005/8/layout/hierarchy3"/>
    <dgm:cxn modelId="{E00E90E4-46C0-43F0-BE8E-42747C87CC51}" type="presOf" srcId="{AC63ADD4-11AE-4897-A731-757CEA18DB39}" destId="{B646D827-04A5-4AFE-AEDF-1AD810C5631E}" srcOrd="0" destOrd="0" presId="urn:microsoft.com/office/officeart/2005/8/layout/hierarchy3"/>
    <dgm:cxn modelId="{8C96FB5F-24D5-478E-9C60-7CB016D89FED}" type="presOf" srcId="{EE71CC8F-8904-401E-824E-D60BAFADCC79}" destId="{13A4A364-C43D-4997-BE6C-E1660B96E1F5}" srcOrd="0" destOrd="0" presId="urn:microsoft.com/office/officeart/2005/8/layout/hierarchy3"/>
    <dgm:cxn modelId="{D7BFA38F-606E-4DF3-A288-7A41A9B17067}" type="presOf" srcId="{BC18717D-1B73-4D63-8B23-20D7C061ED8C}" destId="{1BFB5EAF-E93F-48CF-84FE-CEFB179B417D}" srcOrd="1" destOrd="0" presId="urn:microsoft.com/office/officeart/2005/8/layout/hierarchy3"/>
    <dgm:cxn modelId="{C98DD41D-7EA9-415C-AEC3-7C94F3ECC74D}" type="presOf" srcId="{88004591-37A2-4DC5-BE5C-520F97B37B77}" destId="{E58D474D-DD95-461D-A00F-C8BA91480172}" srcOrd="0" destOrd="0" presId="urn:microsoft.com/office/officeart/2005/8/layout/hierarchy3"/>
    <dgm:cxn modelId="{5C77F352-B99F-4E77-99DC-F07E22AC96E1}" type="presOf" srcId="{8B942830-794C-4044-B9F4-760D1DA1FCE5}" destId="{3A3228D8-2A53-4DF1-BB98-31661D531363}" srcOrd="0" destOrd="0" presId="urn:microsoft.com/office/officeart/2005/8/layout/hierarchy3"/>
    <dgm:cxn modelId="{CB8741FA-C18D-4049-96F5-AED6613ACDE5}" srcId="{15999FA1-C856-40BB-AF18-99A1FE5C60D8}" destId="{8B942830-794C-4044-B9F4-760D1DA1FCE5}" srcOrd="0" destOrd="0" parTransId="{88004591-37A2-4DC5-BE5C-520F97B37B77}" sibTransId="{16887732-8A49-4730-B451-421F4B1BD2E2}"/>
    <dgm:cxn modelId="{1A1A3F7F-3DF7-404E-83B1-EEE4B41CB581}" type="presOf" srcId="{961A96A9-BC6D-48C2-BE72-B2DA4813DC6A}" destId="{C7BD7B95-40C6-4BDD-A55D-D1D963522CFA}" srcOrd="0" destOrd="0" presId="urn:microsoft.com/office/officeart/2005/8/layout/hierarchy3"/>
    <dgm:cxn modelId="{1B695D36-A16C-41A5-B052-5FBD1F9FCA4D}" type="presOf" srcId="{BDCFBB7F-2483-4F3D-9E36-005406A44A7E}" destId="{8AB63511-A713-44AA-8609-BF73E7E538B0}" srcOrd="0" destOrd="0" presId="urn:microsoft.com/office/officeart/2005/8/layout/hierarchy3"/>
    <dgm:cxn modelId="{217C321D-7548-4543-A10D-ABF73BE8ACD9}" type="presOf" srcId="{46F1B766-5061-4C1F-A3E7-6B2F8FD4F913}" destId="{5CB42655-4017-4CAF-9A85-1272F2280DEA}" srcOrd="0" destOrd="0" presId="urn:microsoft.com/office/officeart/2005/8/layout/hierarchy3"/>
    <dgm:cxn modelId="{E65301A6-1058-480D-BF51-576932ADFCEA}" srcId="{46F1B766-5061-4C1F-A3E7-6B2F8FD4F913}" destId="{15999FA1-C856-40BB-AF18-99A1FE5C60D8}" srcOrd="1" destOrd="0" parTransId="{9059A93B-3EB3-41AB-8C90-CB288C5BC559}" sibTransId="{E600521E-7856-4859-ADD4-B94BC78674BA}"/>
    <dgm:cxn modelId="{4530D5DA-BAD2-45F8-9A24-5E9A7AFB8753}" type="presOf" srcId="{15999FA1-C856-40BB-AF18-99A1FE5C60D8}" destId="{324F2078-76CD-43B4-880A-520123667D46}" srcOrd="1" destOrd="0" presId="urn:microsoft.com/office/officeart/2005/8/layout/hierarchy3"/>
    <dgm:cxn modelId="{9D863AB9-416F-411B-A565-4BB845C8FE53}" type="presOf" srcId="{15999FA1-C856-40BB-AF18-99A1FE5C60D8}" destId="{D1B36A2E-D9B4-4AB2-86CA-4A3EEB5A74DB}" srcOrd="0" destOrd="0" presId="urn:microsoft.com/office/officeart/2005/8/layout/hierarchy3"/>
    <dgm:cxn modelId="{1DCE0108-6B60-4691-8111-8BAC078C15E3}" srcId="{15999FA1-C856-40BB-AF18-99A1FE5C60D8}" destId="{961A96A9-BC6D-48C2-BE72-B2DA4813DC6A}" srcOrd="1" destOrd="0" parTransId="{EE71CC8F-8904-401E-824E-D60BAFADCC79}" sibTransId="{EC46BB52-93B6-4D33-A054-CC37C4B2F937}"/>
    <dgm:cxn modelId="{5E30B795-63B4-4DA1-BA89-A18306A419D6}" type="presOf" srcId="{BC18717D-1B73-4D63-8B23-20D7C061ED8C}" destId="{1671EC10-E0B4-4A93-8715-6A776F322BF5}" srcOrd="0" destOrd="0" presId="urn:microsoft.com/office/officeart/2005/8/layout/hierarchy3"/>
    <dgm:cxn modelId="{B8926E66-0016-482B-A18D-B751D05F0DDD}" type="presParOf" srcId="{5CB42655-4017-4CAF-9A85-1272F2280DEA}" destId="{37859E3C-E085-4C0C-8FA5-23B7132E0F20}" srcOrd="0" destOrd="0" presId="urn:microsoft.com/office/officeart/2005/8/layout/hierarchy3"/>
    <dgm:cxn modelId="{AA5BE741-4099-4869-A9CF-952573D081D2}" type="presParOf" srcId="{37859E3C-E085-4C0C-8FA5-23B7132E0F20}" destId="{B1953AA9-EA99-48C6-9B52-2AEA0A01DF37}" srcOrd="0" destOrd="0" presId="urn:microsoft.com/office/officeart/2005/8/layout/hierarchy3"/>
    <dgm:cxn modelId="{32CF163B-148D-4015-BBD9-B81F2FFA8332}" type="presParOf" srcId="{B1953AA9-EA99-48C6-9B52-2AEA0A01DF37}" destId="{1671EC10-E0B4-4A93-8715-6A776F322BF5}" srcOrd="0" destOrd="0" presId="urn:microsoft.com/office/officeart/2005/8/layout/hierarchy3"/>
    <dgm:cxn modelId="{FF312B5F-D56A-4C60-B496-D75E83851F06}" type="presParOf" srcId="{B1953AA9-EA99-48C6-9B52-2AEA0A01DF37}" destId="{1BFB5EAF-E93F-48CF-84FE-CEFB179B417D}" srcOrd="1" destOrd="0" presId="urn:microsoft.com/office/officeart/2005/8/layout/hierarchy3"/>
    <dgm:cxn modelId="{2CF338D8-4F11-49F1-8046-0BA235FADD4B}" type="presParOf" srcId="{37859E3C-E085-4C0C-8FA5-23B7132E0F20}" destId="{699A7490-49D1-4C54-AD89-43407DBE8E77}" srcOrd="1" destOrd="0" presId="urn:microsoft.com/office/officeart/2005/8/layout/hierarchy3"/>
    <dgm:cxn modelId="{FFB9F2A0-9405-43DB-ACAB-62A3FFE152A3}" type="presParOf" srcId="{699A7490-49D1-4C54-AD89-43407DBE8E77}" destId="{B646D827-04A5-4AFE-AEDF-1AD810C5631E}" srcOrd="0" destOrd="0" presId="urn:microsoft.com/office/officeart/2005/8/layout/hierarchy3"/>
    <dgm:cxn modelId="{97673C29-99BB-44AF-957E-29C40A4C96EF}" type="presParOf" srcId="{699A7490-49D1-4C54-AD89-43407DBE8E77}" destId="{E5312595-7737-41FC-912D-F7A912A3950B}" srcOrd="1" destOrd="0" presId="urn:microsoft.com/office/officeart/2005/8/layout/hierarchy3"/>
    <dgm:cxn modelId="{2ACD8B65-50F2-4335-BD58-AB56AE346F26}" type="presParOf" srcId="{699A7490-49D1-4C54-AD89-43407DBE8E77}" destId="{E168E70E-9D01-4B10-864B-55CA35C45D13}" srcOrd="2" destOrd="0" presId="urn:microsoft.com/office/officeart/2005/8/layout/hierarchy3"/>
    <dgm:cxn modelId="{2BC11285-CB56-43CA-9C90-8682EA321B0D}" type="presParOf" srcId="{699A7490-49D1-4C54-AD89-43407DBE8E77}" destId="{8AB63511-A713-44AA-8609-BF73E7E538B0}" srcOrd="3" destOrd="0" presId="urn:microsoft.com/office/officeart/2005/8/layout/hierarchy3"/>
    <dgm:cxn modelId="{457C5EC1-82E5-4C00-B606-52158A5F6BCD}" type="presParOf" srcId="{5CB42655-4017-4CAF-9A85-1272F2280DEA}" destId="{E6C4E0F6-C0EF-4B37-A911-576A163873E9}" srcOrd="1" destOrd="0" presId="urn:microsoft.com/office/officeart/2005/8/layout/hierarchy3"/>
    <dgm:cxn modelId="{88CF1AFA-4AEC-4B0B-A728-817499922491}" type="presParOf" srcId="{E6C4E0F6-C0EF-4B37-A911-576A163873E9}" destId="{20248240-F1E0-425F-8824-ABEB7CAC7D00}" srcOrd="0" destOrd="0" presId="urn:microsoft.com/office/officeart/2005/8/layout/hierarchy3"/>
    <dgm:cxn modelId="{23D085EC-C751-4C93-B1C8-E52F5B26D4CD}" type="presParOf" srcId="{20248240-F1E0-425F-8824-ABEB7CAC7D00}" destId="{D1B36A2E-D9B4-4AB2-86CA-4A3EEB5A74DB}" srcOrd="0" destOrd="0" presId="urn:microsoft.com/office/officeart/2005/8/layout/hierarchy3"/>
    <dgm:cxn modelId="{8C56C48B-2365-4CFE-9638-D71621164A52}" type="presParOf" srcId="{20248240-F1E0-425F-8824-ABEB7CAC7D00}" destId="{324F2078-76CD-43B4-880A-520123667D46}" srcOrd="1" destOrd="0" presId="urn:microsoft.com/office/officeart/2005/8/layout/hierarchy3"/>
    <dgm:cxn modelId="{54E2EE88-67FA-4EB9-A968-0D031A4DC9D1}" type="presParOf" srcId="{E6C4E0F6-C0EF-4B37-A911-576A163873E9}" destId="{623CFF54-8E08-4458-AE25-BC7F9CE57FDB}" srcOrd="1" destOrd="0" presId="urn:microsoft.com/office/officeart/2005/8/layout/hierarchy3"/>
    <dgm:cxn modelId="{BC3B6508-BB22-44F4-82BA-DDAF21AD7D0F}" type="presParOf" srcId="{623CFF54-8E08-4458-AE25-BC7F9CE57FDB}" destId="{E58D474D-DD95-461D-A00F-C8BA91480172}" srcOrd="0" destOrd="0" presId="urn:microsoft.com/office/officeart/2005/8/layout/hierarchy3"/>
    <dgm:cxn modelId="{A38F82C4-ABF7-4A70-A525-368E28593BD6}" type="presParOf" srcId="{623CFF54-8E08-4458-AE25-BC7F9CE57FDB}" destId="{3A3228D8-2A53-4DF1-BB98-31661D531363}" srcOrd="1" destOrd="0" presId="urn:microsoft.com/office/officeart/2005/8/layout/hierarchy3"/>
    <dgm:cxn modelId="{1B60E516-59C6-4996-B260-30E5EACE2C01}" type="presParOf" srcId="{623CFF54-8E08-4458-AE25-BC7F9CE57FDB}" destId="{13A4A364-C43D-4997-BE6C-E1660B96E1F5}" srcOrd="2" destOrd="0" presId="urn:microsoft.com/office/officeart/2005/8/layout/hierarchy3"/>
    <dgm:cxn modelId="{D3DA023A-5706-4B7C-BCC0-1CF6B0F019C0}" type="presParOf" srcId="{623CFF54-8E08-4458-AE25-BC7F9CE57FDB}" destId="{C7BD7B95-40C6-4BDD-A55D-D1D963522CF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F53793-8081-4FEA-97E4-4C3E052D177C}" type="doc">
      <dgm:prSet loTypeId="urn:microsoft.com/office/officeart/2005/8/layout/equation2" loCatId="process" qsTypeId="urn:microsoft.com/office/officeart/2005/8/quickstyle/simple2" qsCatId="simple" csTypeId="urn:microsoft.com/office/officeart/2005/8/colors/accent2_2" csCatId="accent2" phldr="1"/>
      <dgm:spPr/>
    </dgm:pt>
    <dgm:pt modelId="{0DDF7803-E00A-401E-B282-DD3D9CCF7706}">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Game theory</a:t>
          </a:r>
        </a:p>
      </dgm:t>
    </dgm:pt>
    <dgm:pt modelId="{67888302-DAEE-451A-AAE8-7D4D0EDA786D}" type="parTrans" cxnId="{9B7DD82F-F65B-44D5-A84E-E09C684140D2}">
      <dgm:prSet/>
      <dgm:spPr/>
      <dgm:t>
        <a:bodyPr/>
        <a:lstStyle/>
        <a:p>
          <a:endParaRPr lang="en-US"/>
        </a:p>
      </dgm:t>
    </dgm:pt>
    <dgm:pt modelId="{34985D46-A36A-494F-8B6C-09F428E7E367}" type="sibTrans" cxnId="{9B7DD82F-F65B-44D5-A84E-E09C684140D2}">
      <dgm:prSet/>
      <dgm:spPr/>
      <dgm:t>
        <a:bodyPr/>
        <a:lstStyle/>
        <a:p>
          <a:endParaRPr lang="en-US"/>
        </a:p>
      </dgm:t>
    </dgm:pt>
    <dgm:pt modelId="{6C096002-F6ED-4E28-AAD5-5F7938E943DE}">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DES method</a:t>
          </a:r>
        </a:p>
      </dgm:t>
    </dgm:pt>
    <dgm:pt modelId="{600350B2-F61B-4446-B920-66D39539BFF3}" type="parTrans" cxnId="{D0F6EFE7-6934-4757-91C4-B28BA6E6ABD0}">
      <dgm:prSet/>
      <dgm:spPr/>
      <dgm:t>
        <a:bodyPr/>
        <a:lstStyle/>
        <a:p>
          <a:endParaRPr lang="en-US"/>
        </a:p>
      </dgm:t>
    </dgm:pt>
    <dgm:pt modelId="{74CE2456-057D-4024-A5ED-2F8F379985E0}" type="sibTrans" cxnId="{D0F6EFE7-6934-4757-91C4-B28BA6E6ABD0}">
      <dgm:prSet/>
      <dgm:spPr/>
      <dgm:t>
        <a:bodyPr/>
        <a:lstStyle/>
        <a:p>
          <a:endParaRPr lang="en-US"/>
        </a:p>
      </dgm:t>
    </dgm:pt>
    <dgm:pt modelId="{09F538B3-A4AC-43F6-B543-FA9BFB4F6F68}">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400" dirty="0" smtClean="0">
              <a:latin typeface="Times New Roman" panose="02020603050405020304" pitchFamily="18" charset="0"/>
              <a:cs typeface="Times New Roman" panose="02020603050405020304" pitchFamily="18" charset="0"/>
            </a:rPr>
            <a:t>Formal procedure</a:t>
          </a:r>
        </a:p>
      </dgm:t>
    </dgm:pt>
    <dgm:pt modelId="{B0E48E9E-CCFF-408C-A807-25C71337B2BE}" type="parTrans" cxnId="{2EAD7E5C-D63C-4E07-B0D4-85B45AEB5399}">
      <dgm:prSet/>
      <dgm:spPr/>
      <dgm:t>
        <a:bodyPr/>
        <a:lstStyle/>
        <a:p>
          <a:endParaRPr lang="en-US"/>
        </a:p>
      </dgm:t>
    </dgm:pt>
    <dgm:pt modelId="{CA17FF51-0D1E-4C48-B710-F00FBFA21B10}" type="sibTrans" cxnId="{2EAD7E5C-D63C-4E07-B0D4-85B45AEB5399}">
      <dgm:prSet/>
      <dgm:spPr/>
      <dgm:t>
        <a:bodyPr/>
        <a:lstStyle/>
        <a:p>
          <a:endParaRPr lang="en-US"/>
        </a:p>
      </dgm:t>
    </dgm:pt>
    <dgm:pt modelId="{E32A6314-2352-4A4B-9BAD-6E393FA26B2C}">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latin typeface="Times New Roman" panose="02020603050405020304" pitchFamily="18" charset="0"/>
              <a:cs typeface="Times New Roman" panose="02020603050405020304" pitchFamily="18" charset="0"/>
            </a:rPr>
            <a:t>Search and coverage problem</a:t>
          </a:r>
        </a:p>
      </dgm:t>
    </dgm:pt>
    <dgm:pt modelId="{B655C904-F640-4838-94FB-F27E1A4A8F88}" type="parTrans" cxnId="{665ED309-BCFC-478C-8FC5-8AFFEBBB0867}">
      <dgm:prSet/>
      <dgm:spPr/>
      <dgm:t>
        <a:bodyPr/>
        <a:lstStyle/>
        <a:p>
          <a:endParaRPr lang="en-US"/>
        </a:p>
      </dgm:t>
    </dgm:pt>
    <dgm:pt modelId="{A564E6E6-4B04-4F08-AC35-3F20055F6141}" type="sibTrans" cxnId="{665ED309-BCFC-478C-8FC5-8AFFEBBB0867}">
      <dgm:prSet/>
      <dgm:spPr/>
      <dgm:t>
        <a:bodyPr/>
        <a:lstStyle/>
        <a:p>
          <a:endParaRPr lang="en-US"/>
        </a:p>
      </dgm:t>
    </dgm:pt>
    <dgm:pt modelId="{C28FD09B-8B68-4286-B5A1-857AADDEAAFE}" type="pres">
      <dgm:prSet presAssocID="{73F53793-8081-4FEA-97E4-4C3E052D177C}" presName="Name0" presStyleCnt="0">
        <dgm:presLayoutVars>
          <dgm:dir/>
          <dgm:resizeHandles val="exact"/>
        </dgm:presLayoutVars>
      </dgm:prSet>
      <dgm:spPr/>
    </dgm:pt>
    <dgm:pt modelId="{DAC9D5A2-490D-4399-9B81-C9617ADE3C57}" type="pres">
      <dgm:prSet presAssocID="{73F53793-8081-4FEA-97E4-4C3E052D177C}" presName="vNodes" presStyleCnt="0"/>
      <dgm:spPr/>
    </dgm:pt>
    <dgm:pt modelId="{AEA18222-6F65-4C63-9A87-8872C08FAC12}" type="pres">
      <dgm:prSet presAssocID="{0DDF7803-E00A-401E-B282-DD3D9CCF7706}" presName="node" presStyleLbl="node1" presStyleIdx="0" presStyleCnt="4" custScaleX="323368" custScaleY="124234">
        <dgm:presLayoutVars>
          <dgm:bulletEnabled val="1"/>
        </dgm:presLayoutVars>
      </dgm:prSet>
      <dgm:spPr/>
      <dgm:t>
        <a:bodyPr/>
        <a:lstStyle/>
        <a:p>
          <a:endParaRPr lang="en-US"/>
        </a:p>
      </dgm:t>
    </dgm:pt>
    <dgm:pt modelId="{E4A1E756-4253-43A3-80A9-9D2CA969043C}" type="pres">
      <dgm:prSet presAssocID="{34985D46-A36A-494F-8B6C-09F428E7E367}" presName="spacerT" presStyleCnt="0"/>
      <dgm:spPr/>
    </dgm:pt>
    <dgm:pt modelId="{1ADD400E-2A48-424C-9B8C-216E8E71AFFF}" type="pres">
      <dgm:prSet presAssocID="{34985D46-A36A-494F-8B6C-09F428E7E367}" presName="sibTrans" presStyleLbl="sibTrans2D1" presStyleIdx="0" presStyleCnt="3"/>
      <dgm:spPr/>
      <dgm:t>
        <a:bodyPr/>
        <a:lstStyle/>
        <a:p>
          <a:endParaRPr lang="en-US"/>
        </a:p>
      </dgm:t>
    </dgm:pt>
    <dgm:pt modelId="{F0D9C282-44A3-412E-91B5-2FBE0A5F0A07}" type="pres">
      <dgm:prSet presAssocID="{34985D46-A36A-494F-8B6C-09F428E7E367}" presName="spacerB" presStyleCnt="0"/>
      <dgm:spPr/>
    </dgm:pt>
    <dgm:pt modelId="{AF1DB0A9-0C25-4822-8E36-095417C5824D}" type="pres">
      <dgm:prSet presAssocID="{6C096002-F6ED-4E28-AAD5-5F7938E943DE}" presName="node" presStyleLbl="node1" presStyleIdx="1" presStyleCnt="4" custScaleX="323368" custScaleY="124234">
        <dgm:presLayoutVars>
          <dgm:bulletEnabled val="1"/>
        </dgm:presLayoutVars>
      </dgm:prSet>
      <dgm:spPr/>
      <dgm:t>
        <a:bodyPr/>
        <a:lstStyle/>
        <a:p>
          <a:endParaRPr lang="en-US"/>
        </a:p>
      </dgm:t>
    </dgm:pt>
    <dgm:pt modelId="{BFF98DF6-CEA5-4978-BC52-3107C36069A0}" type="pres">
      <dgm:prSet presAssocID="{74CE2456-057D-4024-A5ED-2F8F379985E0}" presName="spacerT" presStyleCnt="0"/>
      <dgm:spPr/>
    </dgm:pt>
    <dgm:pt modelId="{5DEC9CE8-7CFA-45B8-868C-A776A032FAF4}" type="pres">
      <dgm:prSet presAssocID="{74CE2456-057D-4024-A5ED-2F8F379985E0}" presName="sibTrans" presStyleLbl="sibTrans2D1" presStyleIdx="1" presStyleCnt="3"/>
      <dgm:spPr/>
      <dgm:t>
        <a:bodyPr/>
        <a:lstStyle/>
        <a:p>
          <a:endParaRPr lang="en-US"/>
        </a:p>
      </dgm:t>
    </dgm:pt>
    <dgm:pt modelId="{9ACCAAE9-1EB0-4018-ADAA-9BB618669FE7}" type="pres">
      <dgm:prSet presAssocID="{74CE2456-057D-4024-A5ED-2F8F379985E0}" presName="spacerB" presStyleCnt="0"/>
      <dgm:spPr/>
    </dgm:pt>
    <dgm:pt modelId="{259D13C7-D1B2-4D67-88F7-19F61ED2C3A6}" type="pres">
      <dgm:prSet presAssocID="{E32A6314-2352-4A4B-9BAD-6E393FA26B2C}" presName="node" presStyleLbl="node1" presStyleIdx="2" presStyleCnt="4" custScaleX="323369" custScaleY="145425">
        <dgm:presLayoutVars>
          <dgm:bulletEnabled val="1"/>
        </dgm:presLayoutVars>
      </dgm:prSet>
      <dgm:spPr/>
      <dgm:t>
        <a:bodyPr/>
        <a:lstStyle/>
        <a:p>
          <a:endParaRPr lang="en-US"/>
        </a:p>
      </dgm:t>
    </dgm:pt>
    <dgm:pt modelId="{3FD99DCA-229F-4E5C-B748-50AA2CCE4E88}" type="pres">
      <dgm:prSet presAssocID="{73F53793-8081-4FEA-97E4-4C3E052D177C}" presName="sibTransLast" presStyleLbl="sibTrans2D1" presStyleIdx="2" presStyleCnt="3"/>
      <dgm:spPr/>
      <dgm:t>
        <a:bodyPr/>
        <a:lstStyle/>
        <a:p>
          <a:endParaRPr lang="en-US"/>
        </a:p>
      </dgm:t>
    </dgm:pt>
    <dgm:pt modelId="{25B1D9E1-9D8A-4B8E-8149-8D3F2D113B29}" type="pres">
      <dgm:prSet presAssocID="{73F53793-8081-4FEA-97E4-4C3E052D177C}" presName="connectorText" presStyleLbl="sibTrans2D1" presStyleIdx="2" presStyleCnt="3"/>
      <dgm:spPr/>
      <dgm:t>
        <a:bodyPr/>
        <a:lstStyle/>
        <a:p>
          <a:endParaRPr lang="en-US"/>
        </a:p>
      </dgm:t>
    </dgm:pt>
    <dgm:pt modelId="{17AC460A-5363-4C3E-8989-4BE7CC77686C}" type="pres">
      <dgm:prSet presAssocID="{73F53793-8081-4FEA-97E4-4C3E052D177C}" presName="lastNode" presStyleLbl="node1" presStyleIdx="3" presStyleCnt="4" custScaleX="144432" custScaleY="101219">
        <dgm:presLayoutVars>
          <dgm:bulletEnabled val="1"/>
        </dgm:presLayoutVars>
      </dgm:prSet>
      <dgm:spPr/>
      <dgm:t>
        <a:bodyPr/>
        <a:lstStyle/>
        <a:p>
          <a:endParaRPr lang="en-US"/>
        </a:p>
      </dgm:t>
    </dgm:pt>
  </dgm:ptLst>
  <dgm:cxnLst>
    <dgm:cxn modelId="{ED1DBC5D-1A92-4957-B1DF-CA13870AD732}" type="presOf" srcId="{09F538B3-A4AC-43F6-B543-FA9BFB4F6F68}" destId="{17AC460A-5363-4C3E-8989-4BE7CC77686C}" srcOrd="0" destOrd="0" presId="urn:microsoft.com/office/officeart/2005/8/layout/equation2"/>
    <dgm:cxn modelId="{665ED309-BCFC-478C-8FC5-8AFFEBBB0867}" srcId="{73F53793-8081-4FEA-97E4-4C3E052D177C}" destId="{E32A6314-2352-4A4B-9BAD-6E393FA26B2C}" srcOrd="2" destOrd="0" parTransId="{B655C904-F640-4838-94FB-F27E1A4A8F88}" sibTransId="{A564E6E6-4B04-4F08-AC35-3F20055F6141}"/>
    <dgm:cxn modelId="{33993905-8424-4751-B09F-CD1AA03CC917}" type="presOf" srcId="{6C096002-F6ED-4E28-AAD5-5F7938E943DE}" destId="{AF1DB0A9-0C25-4822-8E36-095417C5824D}" srcOrd="0" destOrd="0" presId="urn:microsoft.com/office/officeart/2005/8/layout/equation2"/>
    <dgm:cxn modelId="{07A0EED1-7E0E-4D16-884D-4B3D2EE285B3}" type="presOf" srcId="{74CE2456-057D-4024-A5ED-2F8F379985E0}" destId="{5DEC9CE8-7CFA-45B8-868C-A776A032FAF4}" srcOrd="0" destOrd="0" presId="urn:microsoft.com/office/officeart/2005/8/layout/equation2"/>
    <dgm:cxn modelId="{BD676B54-5B85-4801-AD04-CF2664F8CA88}" type="presOf" srcId="{0DDF7803-E00A-401E-B282-DD3D9CCF7706}" destId="{AEA18222-6F65-4C63-9A87-8872C08FAC12}" srcOrd="0" destOrd="0" presId="urn:microsoft.com/office/officeart/2005/8/layout/equation2"/>
    <dgm:cxn modelId="{D0F6EFE7-6934-4757-91C4-B28BA6E6ABD0}" srcId="{73F53793-8081-4FEA-97E4-4C3E052D177C}" destId="{6C096002-F6ED-4E28-AAD5-5F7938E943DE}" srcOrd="1" destOrd="0" parTransId="{600350B2-F61B-4446-B920-66D39539BFF3}" sibTransId="{74CE2456-057D-4024-A5ED-2F8F379985E0}"/>
    <dgm:cxn modelId="{1DA1E441-0B75-4C14-AC41-8BC42FA878A3}" type="presOf" srcId="{E32A6314-2352-4A4B-9BAD-6E393FA26B2C}" destId="{259D13C7-D1B2-4D67-88F7-19F61ED2C3A6}" srcOrd="0" destOrd="0" presId="urn:microsoft.com/office/officeart/2005/8/layout/equation2"/>
    <dgm:cxn modelId="{35B23942-B0CC-4EFE-AE10-F7952061999A}" type="presOf" srcId="{73F53793-8081-4FEA-97E4-4C3E052D177C}" destId="{C28FD09B-8B68-4286-B5A1-857AADDEAAFE}" srcOrd="0" destOrd="0" presId="urn:microsoft.com/office/officeart/2005/8/layout/equation2"/>
    <dgm:cxn modelId="{2EAD7E5C-D63C-4E07-B0D4-85B45AEB5399}" srcId="{73F53793-8081-4FEA-97E4-4C3E052D177C}" destId="{09F538B3-A4AC-43F6-B543-FA9BFB4F6F68}" srcOrd="3" destOrd="0" parTransId="{B0E48E9E-CCFF-408C-A807-25C71337B2BE}" sibTransId="{CA17FF51-0D1E-4C48-B710-F00FBFA21B10}"/>
    <dgm:cxn modelId="{9B7DD82F-F65B-44D5-A84E-E09C684140D2}" srcId="{73F53793-8081-4FEA-97E4-4C3E052D177C}" destId="{0DDF7803-E00A-401E-B282-DD3D9CCF7706}" srcOrd="0" destOrd="0" parTransId="{67888302-DAEE-451A-AAE8-7D4D0EDA786D}" sibTransId="{34985D46-A36A-494F-8B6C-09F428E7E367}"/>
    <dgm:cxn modelId="{B0258D74-081C-46DB-B4C1-421F678A8F2D}" type="presOf" srcId="{A564E6E6-4B04-4F08-AC35-3F20055F6141}" destId="{25B1D9E1-9D8A-4B8E-8149-8D3F2D113B29}" srcOrd="1" destOrd="0" presId="urn:microsoft.com/office/officeart/2005/8/layout/equation2"/>
    <dgm:cxn modelId="{25EAC459-12C6-496B-BF5B-5070D1C3A803}" type="presOf" srcId="{34985D46-A36A-494F-8B6C-09F428E7E367}" destId="{1ADD400E-2A48-424C-9B8C-216E8E71AFFF}" srcOrd="0" destOrd="0" presId="urn:microsoft.com/office/officeart/2005/8/layout/equation2"/>
    <dgm:cxn modelId="{A2DAB488-1696-43DC-90FF-2DFFFC81CD0E}" type="presOf" srcId="{A564E6E6-4B04-4F08-AC35-3F20055F6141}" destId="{3FD99DCA-229F-4E5C-B748-50AA2CCE4E88}" srcOrd="0" destOrd="0" presId="urn:microsoft.com/office/officeart/2005/8/layout/equation2"/>
    <dgm:cxn modelId="{CD3C4F2B-C1B9-469E-B079-E82F2AE3FA77}" type="presParOf" srcId="{C28FD09B-8B68-4286-B5A1-857AADDEAAFE}" destId="{DAC9D5A2-490D-4399-9B81-C9617ADE3C57}" srcOrd="0" destOrd="0" presId="urn:microsoft.com/office/officeart/2005/8/layout/equation2"/>
    <dgm:cxn modelId="{62698DA5-B47B-427F-BA99-3DEF8FC639B5}" type="presParOf" srcId="{DAC9D5A2-490D-4399-9B81-C9617ADE3C57}" destId="{AEA18222-6F65-4C63-9A87-8872C08FAC12}" srcOrd="0" destOrd="0" presId="urn:microsoft.com/office/officeart/2005/8/layout/equation2"/>
    <dgm:cxn modelId="{9226DE72-CAE7-45CD-8C1E-5D63BE02A524}" type="presParOf" srcId="{DAC9D5A2-490D-4399-9B81-C9617ADE3C57}" destId="{E4A1E756-4253-43A3-80A9-9D2CA969043C}" srcOrd="1" destOrd="0" presId="urn:microsoft.com/office/officeart/2005/8/layout/equation2"/>
    <dgm:cxn modelId="{AB4F9189-429E-49AD-BB58-723A186E5B77}" type="presParOf" srcId="{DAC9D5A2-490D-4399-9B81-C9617ADE3C57}" destId="{1ADD400E-2A48-424C-9B8C-216E8E71AFFF}" srcOrd="2" destOrd="0" presId="urn:microsoft.com/office/officeart/2005/8/layout/equation2"/>
    <dgm:cxn modelId="{CBB78C37-AEFE-4B61-9FFA-7D0F0D46B282}" type="presParOf" srcId="{DAC9D5A2-490D-4399-9B81-C9617ADE3C57}" destId="{F0D9C282-44A3-412E-91B5-2FBE0A5F0A07}" srcOrd="3" destOrd="0" presId="urn:microsoft.com/office/officeart/2005/8/layout/equation2"/>
    <dgm:cxn modelId="{D5C838B8-1340-48CC-A972-B3241874F981}" type="presParOf" srcId="{DAC9D5A2-490D-4399-9B81-C9617ADE3C57}" destId="{AF1DB0A9-0C25-4822-8E36-095417C5824D}" srcOrd="4" destOrd="0" presId="urn:microsoft.com/office/officeart/2005/8/layout/equation2"/>
    <dgm:cxn modelId="{DCA874BD-379F-4C32-B8B5-7027228E5EA0}" type="presParOf" srcId="{DAC9D5A2-490D-4399-9B81-C9617ADE3C57}" destId="{BFF98DF6-CEA5-4978-BC52-3107C36069A0}" srcOrd="5" destOrd="0" presId="urn:microsoft.com/office/officeart/2005/8/layout/equation2"/>
    <dgm:cxn modelId="{AAC08C6B-4260-4A34-931F-40407F3F5CB6}" type="presParOf" srcId="{DAC9D5A2-490D-4399-9B81-C9617ADE3C57}" destId="{5DEC9CE8-7CFA-45B8-868C-A776A032FAF4}" srcOrd="6" destOrd="0" presId="urn:microsoft.com/office/officeart/2005/8/layout/equation2"/>
    <dgm:cxn modelId="{37AD800A-48EA-4BB6-8D68-50E6813A7D1B}" type="presParOf" srcId="{DAC9D5A2-490D-4399-9B81-C9617ADE3C57}" destId="{9ACCAAE9-1EB0-4018-ADAA-9BB618669FE7}" srcOrd="7" destOrd="0" presId="urn:microsoft.com/office/officeart/2005/8/layout/equation2"/>
    <dgm:cxn modelId="{579C63DC-395B-4691-AF16-D0680929E1EA}" type="presParOf" srcId="{DAC9D5A2-490D-4399-9B81-C9617ADE3C57}" destId="{259D13C7-D1B2-4D67-88F7-19F61ED2C3A6}" srcOrd="8" destOrd="0" presId="urn:microsoft.com/office/officeart/2005/8/layout/equation2"/>
    <dgm:cxn modelId="{F25F4F91-33DF-4652-AA27-330F94D94F4E}" type="presParOf" srcId="{C28FD09B-8B68-4286-B5A1-857AADDEAAFE}" destId="{3FD99DCA-229F-4E5C-B748-50AA2CCE4E88}" srcOrd="1" destOrd="0" presId="urn:microsoft.com/office/officeart/2005/8/layout/equation2"/>
    <dgm:cxn modelId="{3A18FC84-D461-40FB-9A02-A69DE112B402}" type="presParOf" srcId="{3FD99DCA-229F-4E5C-B748-50AA2CCE4E88}" destId="{25B1D9E1-9D8A-4B8E-8149-8D3F2D113B29}" srcOrd="0" destOrd="0" presId="urn:microsoft.com/office/officeart/2005/8/layout/equation2"/>
    <dgm:cxn modelId="{EDA1477A-B5F7-43CE-B04F-BA7BC3DCA9AC}" type="presParOf" srcId="{C28FD09B-8B68-4286-B5A1-857AADDEAAFE}" destId="{17AC460A-5363-4C3E-8989-4BE7CC77686C}"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0DB74B-2850-475F-9D4A-69307E47B0B6}" type="doc">
      <dgm:prSet loTypeId="urn:microsoft.com/office/officeart/2008/layout/HorizontalMultiLevelHierarchy" loCatId="hierarchy" qsTypeId="urn:microsoft.com/office/officeart/2005/8/quickstyle/simple2" qsCatId="simple" csTypeId="urn:microsoft.com/office/officeart/2005/8/colors/accent2_2" csCatId="accent2" phldr="1"/>
      <dgm:spPr/>
      <dgm:t>
        <a:bodyPr/>
        <a:lstStyle/>
        <a:p>
          <a:endParaRPr lang="en-US"/>
        </a:p>
      </dgm:t>
    </dgm:pt>
    <dgm:pt modelId="{7F05C282-31AA-4644-B4C8-228719DE41A5}">
      <dgm:prSet phldrT="[Text]" custT="1"/>
      <dgm:spPr/>
      <dgm:t>
        <a:bodyPr/>
        <a:lstStyle/>
        <a:p>
          <a:r>
            <a:rPr lang="en-US" sz="3200" dirty="0" smtClean="0"/>
            <a:t>ADVANTAGES</a:t>
          </a:r>
          <a:endParaRPr lang="en-US" sz="3200" dirty="0"/>
        </a:p>
      </dgm:t>
    </dgm:pt>
    <dgm:pt modelId="{11C208A9-E234-4945-9B10-5FDA0030C865}" type="parTrans" cxnId="{86C153FE-A2FF-41C9-9995-8DEA460FC44D}">
      <dgm:prSet/>
      <dgm:spPr/>
      <dgm:t>
        <a:bodyPr/>
        <a:lstStyle/>
        <a:p>
          <a:endParaRPr lang="en-US"/>
        </a:p>
      </dgm:t>
    </dgm:pt>
    <dgm:pt modelId="{7D5F84B7-FACC-4EA7-9A1B-F9B89E962919}" type="sibTrans" cxnId="{86C153FE-A2FF-41C9-9995-8DEA460FC44D}">
      <dgm:prSet/>
      <dgm:spPr/>
      <dgm:t>
        <a:bodyPr/>
        <a:lstStyle/>
        <a:p>
          <a:endParaRPr lang="en-US"/>
        </a:p>
      </dgm:t>
    </dgm:pt>
    <dgm:pt modelId="{314073FA-CB92-4EF0-81FD-BE3EDEB77D55}">
      <dgm:prSet phldrT="[Text]" custT="1"/>
      <dgm:spPr/>
      <dgm:t>
        <a:bodyPr/>
        <a:lstStyle/>
        <a:p>
          <a:r>
            <a:rPr lang="en-US" sz="2000" dirty="0" smtClean="0"/>
            <a:t>Faster task completion</a:t>
          </a:r>
          <a:endParaRPr lang="en-US" sz="2000" dirty="0"/>
        </a:p>
      </dgm:t>
    </dgm:pt>
    <dgm:pt modelId="{2220FAF3-A4CA-4063-91C4-A06FC0A75DF0}" type="parTrans" cxnId="{7789BB33-F1B8-4CF1-A42E-EFF73BE676AE}">
      <dgm:prSet/>
      <dgm:spPr/>
      <dgm:t>
        <a:bodyPr/>
        <a:lstStyle/>
        <a:p>
          <a:endParaRPr lang="en-US"/>
        </a:p>
      </dgm:t>
    </dgm:pt>
    <dgm:pt modelId="{D26906B5-2D38-4CFA-94A0-9050F071ED61}" type="sibTrans" cxnId="{7789BB33-F1B8-4CF1-A42E-EFF73BE676AE}">
      <dgm:prSet/>
      <dgm:spPr/>
      <dgm:t>
        <a:bodyPr/>
        <a:lstStyle/>
        <a:p>
          <a:endParaRPr lang="en-US"/>
        </a:p>
      </dgm:t>
    </dgm:pt>
    <dgm:pt modelId="{8C738AB5-05EA-4E85-97FE-DFF3E7E326B9}">
      <dgm:prSet phldrT="[Text]" custT="1"/>
      <dgm:spPr/>
      <dgm:t>
        <a:bodyPr/>
        <a:lstStyle/>
        <a:p>
          <a:r>
            <a:rPr lang="en-US" sz="2000" dirty="0" smtClean="0"/>
            <a:t>More flexible solution</a:t>
          </a:r>
          <a:endParaRPr lang="en-US" sz="2000" dirty="0"/>
        </a:p>
      </dgm:t>
    </dgm:pt>
    <dgm:pt modelId="{D25A99E6-E3F8-4BEA-8F2C-40CC2BDC1088}" type="parTrans" cxnId="{02F2B8D5-6091-4462-B6A9-DDCAEE92361C}">
      <dgm:prSet/>
      <dgm:spPr/>
      <dgm:t>
        <a:bodyPr/>
        <a:lstStyle/>
        <a:p>
          <a:endParaRPr lang="en-US"/>
        </a:p>
      </dgm:t>
    </dgm:pt>
    <dgm:pt modelId="{3E698469-E599-42E3-AC9D-BED7CF45820B}" type="sibTrans" cxnId="{02F2B8D5-6091-4462-B6A9-DDCAEE92361C}">
      <dgm:prSet/>
      <dgm:spPr/>
      <dgm:t>
        <a:bodyPr/>
        <a:lstStyle/>
        <a:p>
          <a:endParaRPr lang="en-US"/>
        </a:p>
      </dgm:t>
    </dgm:pt>
    <dgm:pt modelId="{B531A692-5C35-4A33-903F-06237FFA5221}">
      <dgm:prSet phldrT="[Text]" custT="1"/>
      <dgm:spPr/>
      <dgm:t>
        <a:bodyPr/>
        <a:lstStyle/>
        <a:p>
          <a:r>
            <a:rPr lang="en-US" sz="2000" dirty="0" smtClean="0"/>
            <a:t>Completion of the task impossible for single agent</a:t>
          </a:r>
          <a:endParaRPr lang="en-US" sz="2000" dirty="0"/>
        </a:p>
      </dgm:t>
    </dgm:pt>
    <dgm:pt modelId="{2005E1A7-230D-46D5-A308-40351BB4ABB9}" type="parTrans" cxnId="{10FA73FA-8724-41BC-81C5-9E8E427E5B0C}">
      <dgm:prSet/>
      <dgm:spPr/>
      <dgm:t>
        <a:bodyPr/>
        <a:lstStyle/>
        <a:p>
          <a:endParaRPr lang="en-US"/>
        </a:p>
      </dgm:t>
    </dgm:pt>
    <dgm:pt modelId="{C8E10291-ACBD-48DE-87E0-B43FE0A91766}" type="sibTrans" cxnId="{10FA73FA-8724-41BC-81C5-9E8E427E5B0C}">
      <dgm:prSet/>
      <dgm:spPr/>
      <dgm:t>
        <a:bodyPr/>
        <a:lstStyle/>
        <a:p>
          <a:endParaRPr lang="en-US"/>
        </a:p>
      </dgm:t>
    </dgm:pt>
    <dgm:pt modelId="{58C71305-A134-4DF9-8F7A-FBC5326CFA84}">
      <dgm:prSet phldrT="[Text]" custT="1"/>
      <dgm:spPr/>
      <dgm:t>
        <a:bodyPr/>
        <a:lstStyle/>
        <a:p>
          <a:r>
            <a:rPr lang="en-US" sz="2000" dirty="0" smtClean="0"/>
            <a:t>Increased robustness</a:t>
          </a:r>
          <a:endParaRPr lang="en-US" sz="2000" dirty="0"/>
        </a:p>
      </dgm:t>
    </dgm:pt>
    <dgm:pt modelId="{A02EA416-5D58-459B-8CB4-4B6B69F48D4B}" type="parTrans" cxnId="{8442D213-5444-4EB0-863E-DC8DA5199BCB}">
      <dgm:prSet/>
      <dgm:spPr/>
      <dgm:t>
        <a:bodyPr/>
        <a:lstStyle/>
        <a:p>
          <a:endParaRPr lang="en-US"/>
        </a:p>
      </dgm:t>
    </dgm:pt>
    <dgm:pt modelId="{EE2406E0-1070-40A2-B531-6D03C50BF978}" type="sibTrans" cxnId="{8442D213-5444-4EB0-863E-DC8DA5199BCB}">
      <dgm:prSet/>
      <dgm:spPr/>
      <dgm:t>
        <a:bodyPr/>
        <a:lstStyle/>
        <a:p>
          <a:endParaRPr lang="en-US"/>
        </a:p>
      </dgm:t>
    </dgm:pt>
    <dgm:pt modelId="{AB184BEA-08C9-4A8A-BD6B-0A22A626FF40}" type="pres">
      <dgm:prSet presAssocID="{C30DB74B-2850-475F-9D4A-69307E47B0B6}" presName="Name0" presStyleCnt="0">
        <dgm:presLayoutVars>
          <dgm:chPref val="1"/>
          <dgm:dir/>
          <dgm:animOne val="branch"/>
          <dgm:animLvl val="lvl"/>
          <dgm:resizeHandles val="exact"/>
        </dgm:presLayoutVars>
      </dgm:prSet>
      <dgm:spPr/>
      <dgm:t>
        <a:bodyPr/>
        <a:lstStyle/>
        <a:p>
          <a:endParaRPr lang="en-US"/>
        </a:p>
      </dgm:t>
    </dgm:pt>
    <dgm:pt modelId="{1737ED5C-87AC-4B6C-A80F-25456FA39774}" type="pres">
      <dgm:prSet presAssocID="{7F05C282-31AA-4644-B4C8-228719DE41A5}" presName="root1" presStyleCnt="0"/>
      <dgm:spPr/>
      <dgm:t>
        <a:bodyPr/>
        <a:lstStyle/>
        <a:p>
          <a:endParaRPr lang="en-US"/>
        </a:p>
      </dgm:t>
    </dgm:pt>
    <dgm:pt modelId="{25CC4314-CE0D-4E9C-AA65-F11E1ECC1462}" type="pres">
      <dgm:prSet presAssocID="{7F05C282-31AA-4644-B4C8-228719DE41A5}" presName="LevelOneTextNode" presStyleLbl="node0" presStyleIdx="0" presStyleCnt="1">
        <dgm:presLayoutVars>
          <dgm:chPref val="3"/>
        </dgm:presLayoutVars>
      </dgm:prSet>
      <dgm:spPr/>
      <dgm:t>
        <a:bodyPr/>
        <a:lstStyle/>
        <a:p>
          <a:endParaRPr lang="en-US"/>
        </a:p>
      </dgm:t>
    </dgm:pt>
    <dgm:pt modelId="{B3B42040-54B0-49D2-9151-9CFABD4ABD85}" type="pres">
      <dgm:prSet presAssocID="{7F05C282-31AA-4644-B4C8-228719DE41A5}" presName="level2hierChild" presStyleCnt="0"/>
      <dgm:spPr/>
      <dgm:t>
        <a:bodyPr/>
        <a:lstStyle/>
        <a:p>
          <a:endParaRPr lang="en-US"/>
        </a:p>
      </dgm:t>
    </dgm:pt>
    <dgm:pt modelId="{D77FDBBD-6EFD-4366-BEF5-6413DD8F04B6}" type="pres">
      <dgm:prSet presAssocID="{2220FAF3-A4CA-4063-91C4-A06FC0A75DF0}" presName="conn2-1" presStyleLbl="parChTrans1D2" presStyleIdx="0" presStyleCnt="4"/>
      <dgm:spPr/>
      <dgm:t>
        <a:bodyPr/>
        <a:lstStyle/>
        <a:p>
          <a:endParaRPr lang="en-US"/>
        </a:p>
      </dgm:t>
    </dgm:pt>
    <dgm:pt modelId="{C90A9E6E-3D70-4620-8CCF-5A864ADDCA13}" type="pres">
      <dgm:prSet presAssocID="{2220FAF3-A4CA-4063-91C4-A06FC0A75DF0}" presName="connTx" presStyleLbl="parChTrans1D2" presStyleIdx="0" presStyleCnt="4"/>
      <dgm:spPr/>
      <dgm:t>
        <a:bodyPr/>
        <a:lstStyle/>
        <a:p>
          <a:endParaRPr lang="en-US"/>
        </a:p>
      </dgm:t>
    </dgm:pt>
    <dgm:pt modelId="{EFBC1725-9313-4D9B-AB30-A13269D39445}" type="pres">
      <dgm:prSet presAssocID="{314073FA-CB92-4EF0-81FD-BE3EDEB77D55}" presName="root2" presStyleCnt="0"/>
      <dgm:spPr/>
      <dgm:t>
        <a:bodyPr/>
        <a:lstStyle/>
        <a:p>
          <a:endParaRPr lang="en-US"/>
        </a:p>
      </dgm:t>
    </dgm:pt>
    <dgm:pt modelId="{C5EFAF6B-8D95-4ED6-B966-E430C048BFD4}" type="pres">
      <dgm:prSet presAssocID="{314073FA-CB92-4EF0-81FD-BE3EDEB77D55}" presName="LevelTwoTextNode" presStyleLbl="node2" presStyleIdx="0" presStyleCnt="4" custScaleX="332737" custScaleY="88492">
        <dgm:presLayoutVars>
          <dgm:chPref val="3"/>
        </dgm:presLayoutVars>
      </dgm:prSet>
      <dgm:spPr/>
      <dgm:t>
        <a:bodyPr/>
        <a:lstStyle/>
        <a:p>
          <a:endParaRPr lang="en-US"/>
        </a:p>
      </dgm:t>
    </dgm:pt>
    <dgm:pt modelId="{FDA74358-E64E-4C61-99A5-0CD824139423}" type="pres">
      <dgm:prSet presAssocID="{314073FA-CB92-4EF0-81FD-BE3EDEB77D55}" presName="level3hierChild" presStyleCnt="0"/>
      <dgm:spPr/>
      <dgm:t>
        <a:bodyPr/>
        <a:lstStyle/>
        <a:p>
          <a:endParaRPr lang="en-US"/>
        </a:p>
      </dgm:t>
    </dgm:pt>
    <dgm:pt modelId="{DA7EC3B3-7771-49DA-A12D-CE75CC61E255}" type="pres">
      <dgm:prSet presAssocID="{2005E1A7-230D-46D5-A308-40351BB4ABB9}" presName="conn2-1" presStyleLbl="parChTrans1D2" presStyleIdx="1" presStyleCnt="4"/>
      <dgm:spPr/>
      <dgm:t>
        <a:bodyPr/>
        <a:lstStyle/>
        <a:p>
          <a:endParaRPr lang="en-US"/>
        </a:p>
      </dgm:t>
    </dgm:pt>
    <dgm:pt modelId="{64BE6E5F-0EB1-41B6-8806-1CA02D612D33}" type="pres">
      <dgm:prSet presAssocID="{2005E1A7-230D-46D5-A308-40351BB4ABB9}" presName="connTx" presStyleLbl="parChTrans1D2" presStyleIdx="1" presStyleCnt="4"/>
      <dgm:spPr/>
      <dgm:t>
        <a:bodyPr/>
        <a:lstStyle/>
        <a:p>
          <a:endParaRPr lang="en-US"/>
        </a:p>
      </dgm:t>
    </dgm:pt>
    <dgm:pt modelId="{307A63AE-2730-4499-A6CC-E287D2B98A18}" type="pres">
      <dgm:prSet presAssocID="{B531A692-5C35-4A33-903F-06237FFA5221}" presName="root2" presStyleCnt="0"/>
      <dgm:spPr/>
    </dgm:pt>
    <dgm:pt modelId="{F97E1CDF-FA98-453D-8F8D-292266B85C0A}" type="pres">
      <dgm:prSet presAssocID="{B531A692-5C35-4A33-903F-06237FFA5221}" presName="LevelTwoTextNode" presStyleLbl="node2" presStyleIdx="1" presStyleCnt="4" custScaleX="332737" custScaleY="88492">
        <dgm:presLayoutVars>
          <dgm:chPref val="3"/>
        </dgm:presLayoutVars>
      </dgm:prSet>
      <dgm:spPr/>
      <dgm:t>
        <a:bodyPr/>
        <a:lstStyle/>
        <a:p>
          <a:endParaRPr lang="en-US"/>
        </a:p>
      </dgm:t>
    </dgm:pt>
    <dgm:pt modelId="{665EF9A9-DD69-4EBC-AA1C-D679B4962D4F}" type="pres">
      <dgm:prSet presAssocID="{B531A692-5C35-4A33-903F-06237FFA5221}" presName="level3hierChild" presStyleCnt="0"/>
      <dgm:spPr/>
    </dgm:pt>
    <dgm:pt modelId="{7A9223F4-E0F2-4F14-B9AE-F84C0D3A5CFE}" type="pres">
      <dgm:prSet presAssocID="{A02EA416-5D58-459B-8CB4-4B6B69F48D4B}" presName="conn2-1" presStyleLbl="parChTrans1D2" presStyleIdx="2" presStyleCnt="4"/>
      <dgm:spPr/>
      <dgm:t>
        <a:bodyPr/>
        <a:lstStyle/>
        <a:p>
          <a:endParaRPr lang="en-US"/>
        </a:p>
      </dgm:t>
    </dgm:pt>
    <dgm:pt modelId="{6CCB7850-D339-4939-9023-2531A1860056}" type="pres">
      <dgm:prSet presAssocID="{A02EA416-5D58-459B-8CB4-4B6B69F48D4B}" presName="connTx" presStyleLbl="parChTrans1D2" presStyleIdx="2" presStyleCnt="4"/>
      <dgm:spPr/>
      <dgm:t>
        <a:bodyPr/>
        <a:lstStyle/>
        <a:p>
          <a:endParaRPr lang="en-US"/>
        </a:p>
      </dgm:t>
    </dgm:pt>
    <dgm:pt modelId="{FC718321-7889-4076-8784-FAAE343FE673}" type="pres">
      <dgm:prSet presAssocID="{58C71305-A134-4DF9-8F7A-FBC5326CFA84}" presName="root2" presStyleCnt="0"/>
      <dgm:spPr/>
    </dgm:pt>
    <dgm:pt modelId="{B5D1FDAE-16F8-418F-AAEE-2A8D1E5A4C55}" type="pres">
      <dgm:prSet presAssocID="{58C71305-A134-4DF9-8F7A-FBC5326CFA84}" presName="LevelTwoTextNode" presStyleLbl="node2" presStyleIdx="2" presStyleCnt="4" custScaleX="334973" custScaleY="88492">
        <dgm:presLayoutVars>
          <dgm:chPref val="3"/>
        </dgm:presLayoutVars>
      </dgm:prSet>
      <dgm:spPr/>
      <dgm:t>
        <a:bodyPr/>
        <a:lstStyle/>
        <a:p>
          <a:endParaRPr lang="en-US"/>
        </a:p>
      </dgm:t>
    </dgm:pt>
    <dgm:pt modelId="{8DFC62EA-9B6F-4223-B2EB-EC5DA28325BF}" type="pres">
      <dgm:prSet presAssocID="{58C71305-A134-4DF9-8F7A-FBC5326CFA84}" presName="level3hierChild" presStyleCnt="0"/>
      <dgm:spPr/>
    </dgm:pt>
    <dgm:pt modelId="{FF273AC6-AA10-40E1-8573-74974C325EED}" type="pres">
      <dgm:prSet presAssocID="{D25A99E6-E3F8-4BEA-8F2C-40CC2BDC1088}" presName="conn2-1" presStyleLbl="parChTrans1D2" presStyleIdx="3" presStyleCnt="4"/>
      <dgm:spPr/>
      <dgm:t>
        <a:bodyPr/>
        <a:lstStyle/>
        <a:p>
          <a:endParaRPr lang="en-US"/>
        </a:p>
      </dgm:t>
    </dgm:pt>
    <dgm:pt modelId="{B8578630-F54E-4F7B-8182-10E31B4FC037}" type="pres">
      <dgm:prSet presAssocID="{D25A99E6-E3F8-4BEA-8F2C-40CC2BDC1088}" presName="connTx" presStyleLbl="parChTrans1D2" presStyleIdx="3" presStyleCnt="4"/>
      <dgm:spPr/>
      <dgm:t>
        <a:bodyPr/>
        <a:lstStyle/>
        <a:p>
          <a:endParaRPr lang="en-US"/>
        </a:p>
      </dgm:t>
    </dgm:pt>
    <dgm:pt modelId="{288058DA-AC6C-4C7E-B531-8345190039F0}" type="pres">
      <dgm:prSet presAssocID="{8C738AB5-05EA-4E85-97FE-DFF3E7E326B9}" presName="root2" presStyleCnt="0"/>
      <dgm:spPr/>
      <dgm:t>
        <a:bodyPr/>
        <a:lstStyle/>
        <a:p>
          <a:endParaRPr lang="en-US"/>
        </a:p>
      </dgm:t>
    </dgm:pt>
    <dgm:pt modelId="{E933E304-B177-492C-9F97-A7EAE13385B8}" type="pres">
      <dgm:prSet presAssocID="{8C738AB5-05EA-4E85-97FE-DFF3E7E326B9}" presName="LevelTwoTextNode" presStyleLbl="node2" presStyleIdx="3" presStyleCnt="4" custScaleX="334973" custScaleY="87897">
        <dgm:presLayoutVars>
          <dgm:chPref val="3"/>
        </dgm:presLayoutVars>
      </dgm:prSet>
      <dgm:spPr/>
      <dgm:t>
        <a:bodyPr/>
        <a:lstStyle/>
        <a:p>
          <a:endParaRPr lang="en-US"/>
        </a:p>
      </dgm:t>
    </dgm:pt>
    <dgm:pt modelId="{ECFEFBCF-96FC-414B-811D-EAE5659461B6}" type="pres">
      <dgm:prSet presAssocID="{8C738AB5-05EA-4E85-97FE-DFF3E7E326B9}" presName="level3hierChild" presStyleCnt="0"/>
      <dgm:spPr/>
      <dgm:t>
        <a:bodyPr/>
        <a:lstStyle/>
        <a:p>
          <a:endParaRPr lang="en-US"/>
        </a:p>
      </dgm:t>
    </dgm:pt>
  </dgm:ptLst>
  <dgm:cxnLst>
    <dgm:cxn modelId="{8442D213-5444-4EB0-863E-DC8DA5199BCB}" srcId="{7F05C282-31AA-4644-B4C8-228719DE41A5}" destId="{58C71305-A134-4DF9-8F7A-FBC5326CFA84}" srcOrd="2" destOrd="0" parTransId="{A02EA416-5D58-459B-8CB4-4B6B69F48D4B}" sibTransId="{EE2406E0-1070-40A2-B531-6D03C50BF978}"/>
    <dgm:cxn modelId="{6FCE6456-3FB7-4561-8C35-14578E014485}" type="presOf" srcId="{B531A692-5C35-4A33-903F-06237FFA5221}" destId="{F97E1CDF-FA98-453D-8F8D-292266B85C0A}" srcOrd="0" destOrd="0" presId="urn:microsoft.com/office/officeart/2008/layout/HorizontalMultiLevelHierarchy"/>
    <dgm:cxn modelId="{0843D27A-E38B-4749-95D7-5AB276403922}" type="presOf" srcId="{A02EA416-5D58-459B-8CB4-4B6B69F48D4B}" destId="{6CCB7850-D339-4939-9023-2531A1860056}" srcOrd="1" destOrd="0" presId="urn:microsoft.com/office/officeart/2008/layout/HorizontalMultiLevelHierarchy"/>
    <dgm:cxn modelId="{02F2B8D5-6091-4462-B6A9-DDCAEE92361C}" srcId="{7F05C282-31AA-4644-B4C8-228719DE41A5}" destId="{8C738AB5-05EA-4E85-97FE-DFF3E7E326B9}" srcOrd="3" destOrd="0" parTransId="{D25A99E6-E3F8-4BEA-8F2C-40CC2BDC1088}" sibTransId="{3E698469-E599-42E3-AC9D-BED7CF45820B}"/>
    <dgm:cxn modelId="{AF2D6793-1A14-4102-8955-74DBC7725A90}" type="presOf" srcId="{58C71305-A134-4DF9-8F7A-FBC5326CFA84}" destId="{B5D1FDAE-16F8-418F-AAEE-2A8D1E5A4C55}" srcOrd="0" destOrd="0" presId="urn:microsoft.com/office/officeart/2008/layout/HorizontalMultiLevelHierarchy"/>
    <dgm:cxn modelId="{52BB2B6B-3817-4517-8805-3CF17C6D3395}" type="presOf" srcId="{8C738AB5-05EA-4E85-97FE-DFF3E7E326B9}" destId="{E933E304-B177-492C-9F97-A7EAE13385B8}" srcOrd="0" destOrd="0" presId="urn:microsoft.com/office/officeart/2008/layout/HorizontalMultiLevelHierarchy"/>
    <dgm:cxn modelId="{86C153FE-A2FF-41C9-9995-8DEA460FC44D}" srcId="{C30DB74B-2850-475F-9D4A-69307E47B0B6}" destId="{7F05C282-31AA-4644-B4C8-228719DE41A5}" srcOrd="0" destOrd="0" parTransId="{11C208A9-E234-4945-9B10-5FDA0030C865}" sibTransId="{7D5F84B7-FACC-4EA7-9A1B-F9B89E962919}"/>
    <dgm:cxn modelId="{BA008EFF-2DD8-4A98-8008-CA84A8B14792}" type="presOf" srcId="{2220FAF3-A4CA-4063-91C4-A06FC0A75DF0}" destId="{D77FDBBD-6EFD-4366-BEF5-6413DD8F04B6}" srcOrd="0" destOrd="0" presId="urn:microsoft.com/office/officeart/2008/layout/HorizontalMultiLevelHierarchy"/>
    <dgm:cxn modelId="{52C35B59-2A37-4DF6-8D99-31520DB9DA01}" type="presOf" srcId="{7F05C282-31AA-4644-B4C8-228719DE41A5}" destId="{25CC4314-CE0D-4E9C-AA65-F11E1ECC1462}" srcOrd="0" destOrd="0" presId="urn:microsoft.com/office/officeart/2008/layout/HorizontalMultiLevelHierarchy"/>
    <dgm:cxn modelId="{10FA73FA-8724-41BC-81C5-9E8E427E5B0C}" srcId="{7F05C282-31AA-4644-B4C8-228719DE41A5}" destId="{B531A692-5C35-4A33-903F-06237FFA5221}" srcOrd="1" destOrd="0" parTransId="{2005E1A7-230D-46D5-A308-40351BB4ABB9}" sibTransId="{C8E10291-ACBD-48DE-87E0-B43FE0A91766}"/>
    <dgm:cxn modelId="{16D3B822-AEB0-438D-A2EF-A155D2F4F735}" type="presOf" srcId="{2005E1A7-230D-46D5-A308-40351BB4ABB9}" destId="{64BE6E5F-0EB1-41B6-8806-1CA02D612D33}" srcOrd="1" destOrd="0" presId="urn:microsoft.com/office/officeart/2008/layout/HorizontalMultiLevelHierarchy"/>
    <dgm:cxn modelId="{517B36C3-08AB-44E7-82F2-0D4731CBF662}" type="presOf" srcId="{314073FA-CB92-4EF0-81FD-BE3EDEB77D55}" destId="{C5EFAF6B-8D95-4ED6-B966-E430C048BFD4}" srcOrd="0" destOrd="0" presId="urn:microsoft.com/office/officeart/2008/layout/HorizontalMultiLevelHierarchy"/>
    <dgm:cxn modelId="{413EFE14-D99E-44C5-AC67-A8B5ADCB22A6}" type="presOf" srcId="{D25A99E6-E3F8-4BEA-8F2C-40CC2BDC1088}" destId="{FF273AC6-AA10-40E1-8573-74974C325EED}" srcOrd="0" destOrd="0" presId="urn:microsoft.com/office/officeart/2008/layout/HorizontalMultiLevelHierarchy"/>
    <dgm:cxn modelId="{BD5AB2CD-A0A2-4379-911E-FA24630BC7FB}" type="presOf" srcId="{D25A99E6-E3F8-4BEA-8F2C-40CC2BDC1088}" destId="{B8578630-F54E-4F7B-8182-10E31B4FC037}" srcOrd="1" destOrd="0" presId="urn:microsoft.com/office/officeart/2008/layout/HorizontalMultiLevelHierarchy"/>
    <dgm:cxn modelId="{9BF6B205-8BE8-45B9-812C-5ECBA02E683C}" type="presOf" srcId="{C30DB74B-2850-475F-9D4A-69307E47B0B6}" destId="{AB184BEA-08C9-4A8A-BD6B-0A22A626FF40}" srcOrd="0" destOrd="0" presId="urn:microsoft.com/office/officeart/2008/layout/HorizontalMultiLevelHierarchy"/>
    <dgm:cxn modelId="{DEAFF463-73E9-431A-9629-79598FC20DC5}" type="presOf" srcId="{2220FAF3-A4CA-4063-91C4-A06FC0A75DF0}" destId="{C90A9E6E-3D70-4620-8CCF-5A864ADDCA13}" srcOrd="1" destOrd="0" presId="urn:microsoft.com/office/officeart/2008/layout/HorizontalMultiLevelHierarchy"/>
    <dgm:cxn modelId="{E6CAB6EB-392F-4CEB-82F7-DA9E4E2538C5}" type="presOf" srcId="{A02EA416-5D58-459B-8CB4-4B6B69F48D4B}" destId="{7A9223F4-E0F2-4F14-B9AE-F84C0D3A5CFE}" srcOrd="0" destOrd="0" presId="urn:microsoft.com/office/officeart/2008/layout/HorizontalMultiLevelHierarchy"/>
    <dgm:cxn modelId="{9C4981EB-7E47-4A6B-84A6-6FFA1F378D27}" type="presOf" srcId="{2005E1A7-230D-46D5-A308-40351BB4ABB9}" destId="{DA7EC3B3-7771-49DA-A12D-CE75CC61E255}" srcOrd="0" destOrd="0" presId="urn:microsoft.com/office/officeart/2008/layout/HorizontalMultiLevelHierarchy"/>
    <dgm:cxn modelId="{7789BB33-F1B8-4CF1-A42E-EFF73BE676AE}" srcId="{7F05C282-31AA-4644-B4C8-228719DE41A5}" destId="{314073FA-CB92-4EF0-81FD-BE3EDEB77D55}" srcOrd="0" destOrd="0" parTransId="{2220FAF3-A4CA-4063-91C4-A06FC0A75DF0}" sibTransId="{D26906B5-2D38-4CFA-94A0-9050F071ED61}"/>
    <dgm:cxn modelId="{FED2892C-BACB-4521-8917-F8F2D2D267C0}" type="presParOf" srcId="{AB184BEA-08C9-4A8A-BD6B-0A22A626FF40}" destId="{1737ED5C-87AC-4B6C-A80F-25456FA39774}" srcOrd="0" destOrd="0" presId="urn:microsoft.com/office/officeart/2008/layout/HorizontalMultiLevelHierarchy"/>
    <dgm:cxn modelId="{749B2544-6F36-4E57-9A12-58845D4AF66E}" type="presParOf" srcId="{1737ED5C-87AC-4B6C-A80F-25456FA39774}" destId="{25CC4314-CE0D-4E9C-AA65-F11E1ECC1462}" srcOrd="0" destOrd="0" presId="urn:microsoft.com/office/officeart/2008/layout/HorizontalMultiLevelHierarchy"/>
    <dgm:cxn modelId="{89DB5028-CD71-42DB-ACAF-E8B6FD6E1581}" type="presParOf" srcId="{1737ED5C-87AC-4B6C-A80F-25456FA39774}" destId="{B3B42040-54B0-49D2-9151-9CFABD4ABD85}" srcOrd="1" destOrd="0" presId="urn:microsoft.com/office/officeart/2008/layout/HorizontalMultiLevelHierarchy"/>
    <dgm:cxn modelId="{3717203B-730B-4229-831A-18E98601BE06}" type="presParOf" srcId="{B3B42040-54B0-49D2-9151-9CFABD4ABD85}" destId="{D77FDBBD-6EFD-4366-BEF5-6413DD8F04B6}" srcOrd="0" destOrd="0" presId="urn:microsoft.com/office/officeart/2008/layout/HorizontalMultiLevelHierarchy"/>
    <dgm:cxn modelId="{AAB36729-59FE-4E57-A6AB-B99487DA7384}" type="presParOf" srcId="{D77FDBBD-6EFD-4366-BEF5-6413DD8F04B6}" destId="{C90A9E6E-3D70-4620-8CCF-5A864ADDCA13}" srcOrd="0" destOrd="0" presId="urn:microsoft.com/office/officeart/2008/layout/HorizontalMultiLevelHierarchy"/>
    <dgm:cxn modelId="{9D8D2870-1B51-4385-A488-82EAB4B3D190}" type="presParOf" srcId="{B3B42040-54B0-49D2-9151-9CFABD4ABD85}" destId="{EFBC1725-9313-4D9B-AB30-A13269D39445}" srcOrd="1" destOrd="0" presId="urn:microsoft.com/office/officeart/2008/layout/HorizontalMultiLevelHierarchy"/>
    <dgm:cxn modelId="{5E95D2F0-F776-49D1-8FB4-77C24BCB0C52}" type="presParOf" srcId="{EFBC1725-9313-4D9B-AB30-A13269D39445}" destId="{C5EFAF6B-8D95-4ED6-B966-E430C048BFD4}" srcOrd="0" destOrd="0" presId="urn:microsoft.com/office/officeart/2008/layout/HorizontalMultiLevelHierarchy"/>
    <dgm:cxn modelId="{6D1434B6-8FBD-4F61-84FA-C42A61EE08F8}" type="presParOf" srcId="{EFBC1725-9313-4D9B-AB30-A13269D39445}" destId="{FDA74358-E64E-4C61-99A5-0CD824139423}" srcOrd="1" destOrd="0" presId="urn:microsoft.com/office/officeart/2008/layout/HorizontalMultiLevelHierarchy"/>
    <dgm:cxn modelId="{424BD41C-FE5B-4589-89B7-6D6D9D5933E8}" type="presParOf" srcId="{B3B42040-54B0-49D2-9151-9CFABD4ABD85}" destId="{DA7EC3B3-7771-49DA-A12D-CE75CC61E255}" srcOrd="2" destOrd="0" presId="urn:microsoft.com/office/officeart/2008/layout/HorizontalMultiLevelHierarchy"/>
    <dgm:cxn modelId="{8F0B57F3-DE55-4C95-886C-DAAEF33898EA}" type="presParOf" srcId="{DA7EC3B3-7771-49DA-A12D-CE75CC61E255}" destId="{64BE6E5F-0EB1-41B6-8806-1CA02D612D33}" srcOrd="0" destOrd="0" presId="urn:microsoft.com/office/officeart/2008/layout/HorizontalMultiLevelHierarchy"/>
    <dgm:cxn modelId="{063DF6E3-548E-4C0D-8871-596197F7942A}" type="presParOf" srcId="{B3B42040-54B0-49D2-9151-9CFABD4ABD85}" destId="{307A63AE-2730-4499-A6CC-E287D2B98A18}" srcOrd="3" destOrd="0" presId="urn:microsoft.com/office/officeart/2008/layout/HorizontalMultiLevelHierarchy"/>
    <dgm:cxn modelId="{02CBDAC1-1CCC-457B-B8DF-72FCB6FAEFE4}" type="presParOf" srcId="{307A63AE-2730-4499-A6CC-E287D2B98A18}" destId="{F97E1CDF-FA98-453D-8F8D-292266B85C0A}" srcOrd="0" destOrd="0" presId="urn:microsoft.com/office/officeart/2008/layout/HorizontalMultiLevelHierarchy"/>
    <dgm:cxn modelId="{A44858AC-984A-4341-927F-609C249C2F25}" type="presParOf" srcId="{307A63AE-2730-4499-A6CC-E287D2B98A18}" destId="{665EF9A9-DD69-4EBC-AA1C-D679B4962D4F}" srcOrd="1" destOrd="0" presId="urn:microsoft.com/office/officeart/2008/layout/HorizontalMultiLevelHierarchy"/>
    <dgm:cxn modelId="{3348D6BB-4A86-4A30-A132-22E8CCBCF06A}" type="presParOf" srcId="{B3B42040-54B0-49D2-9151-9CFABD4ABD85}" destId="{7A9223F4-E0F2-4F14-B9AE-F84C0D3A5CFE}" srcOrd="4" destOrd="0" presId="urn:microsoft.com/office/officeart/2008/layout/HorizontalMultiLevelHierarchy"/>
    <dgm:cxn modelId="{DE0A2650-981B-4636-9972-8380069B1702}" type="presParOf" srcId="{7A9223F4-E0F2-4F14-B9AE-F84C0D3A5CFE}" destId="{6CCB7850-D339-4939-9023-2531A1860056}" srcOrd="0" destOrd="0" presId="urn:microsoft.com/office/officeart/2008/layout/HorizontalMultiLevelHierarchy"/>
    <dgm:cxn modelId="{0713A132-39D3-4519-9626-967E7B6995C4}" type="presParOf" srcId="{B3B42040-54B0-49D2-9151-9CFABD4ABD85}" destId="{FC718321-7889-4076-8784-FAAE343FE673}" srcOrd="5" destOrd="0" presId="urn:microsoft.com/office/officeart/2008/layout/HorizontalMultiLevelHierarchy"/>
    <dgm:cxn modelId="{72D344D2-9053-440D-A9F1-06BB3347CBAD}" type="presParOf" srcId="{FC718321-7889-4076-8784-FAAE343FE673}" destId="{B5D1FDAE-16F8-418F-AAEE-2A8D1E5A4C55}" srcOrd="0" destOrd="0" presId="urn:microsoft.com/office/officeart/2008/layout/HorizontalMultiLevelHierarchy"/>
    <dgm:cxn modelId="{3B96B0FF-5D6F-49B9-B2BB-7561DD382132}" type="presParOf" srcId="{FC718321-7889-4076-8784-FAAE343FE673}" destId="{8DFC62EA-9B6F-4223-B2EB-EC5DA28325BF}" srcOrd="1" destOrd="0" presId="urn:microsoft.com/office/officeart/2008/layout/HorizontalMultiLevelHierarchy"/>
    <dgm:cxn modelId="{AC9DF82E-61D1-4670-9814-BCF3147ED124}" type="presParOf" srcId="{B3B42040-54B0-49D2-9151-9CFABD4ABD85}" destId="{FF273AC6-AA10-40E1-8573-74974C325EED}" srcOrd="6" destOrd="0" presId="urn:microsoft.com/office/officeart/2008/layout/HorizontalMultiLevelHierarchy"/>
    <dgm:cxn modelId="{AD4009C5-1D62-408B-9801-0A61C0D8E3B3}" type="presParOf" srcId="{FF273AC6-AA10-40E1-8573-74974C325EED}" destId="{B8578630-F54E-4F7B-8182-10E31B4FC037}" srcOrd="0" destOrd="0" presId="urn:microsoft.com/office/officeart/2008/layout/HorizontalMultiLevelHierarchy"/>
    <dgm:cxn modelId="{59F3BA7B-BA69-4537-8230-9C00F7A6587F}" type="presParOf" srcId="{B3B42040-54B0-49D2-9151-9CFABD4ABD85}" destId="{288058DA-AC6C-4C7E-B531-8345190039F0}" srcOrd="7" destOrd="0" presId="urn:microsoft.com/office/officeart/2008/layout/HorizontalMultiLevelHierarchy"/>
    <dgm:cxn modelId="{EC9C6AE9-981B-47F2-AC83-BC4EA18AC809}" type="presParOf" srcId="{288058DA-AC6C-4C7E-B531-8345190039F0}" destId="{E933E304-B177-492C-9F97-A7EAE13385B8}" srcOrd="0" destOrd="0" presId="urn:microsoft.com/office/officeart/2008/layout/HorizontalMultiLevelHierarchy"/>
    <dgm:cxn modelId="{590DB5FA-FEBA-4A64-B23D-9862A298BD07}" type="presParOf" srcId="{288058DA-AC6C-4C7E-B531-8345190039F0}" destId="{ECFEFBCF-96FC-414B-811D-EAE5659461B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7247-B400-4846-ACBF-6C11388238E9}"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6BC45621-3504-4B07-AFC9-3D3B0A86CEFB}">
      <dgm:prSet phldrT="[Text]" custT="1"/>
      <dgm:spPr/>
      <dgm:t>
        <a:bodyPr/>
        <a:lstStyle/>
        <a:p>
          <a:r>
            <a:rPr lang="en-US" sz="3200" dirty="0" smtClean="0">
              <a:latin typeface="Times New Roman" panose="02020603050405020304" pitchFamily="18" charset="0"/>
              <a:cs typeface="Times New Roman" panose="02020603050405020304" pitchFamily="18" charset="0"/>
            </a:rPr>
            <a:t>Challenges</a:t>
          </a:r>
          <a:endParaRPr lang="en-US" sz="3200" dirty="0">
            <a:latin typeface="Times New Roman" panose="02020603050405020304" pitchFamily="18" charset="0"/>
            <a:cs typeface="Times New Roman" panose="02020603050405020304" pitchFamily="18" charset="0"/>
          </a:endParaRPr>
        </a:p>
      </dgm:t>
    </dgm:pt>
    <dgm:pt modelId="{A2EFEA20-A0C5-49FC-B478-80F141B0E719}" type="parTrans" cxnId="{E589B20A-15E2-475C-A8F4-E57069B8C03A}">
      <dgm:prSet/>
      <dgm:spPr/>
      <dgm:t>
        <a:bodyPr/>
        <a:lstStyle/>
        <a:p>
          <a:endParaRPr lang="en-US"/>
        </a:p>
      </dgm:t>
    </dgm:pt>
    <dgm:pt modelId="{550D6088-5381-4547-A417-B8A51D733795}" type="sibTrans" cxnId="{E589B20A-15E2-475C-A8F4-E57069B8C03A}">
      <dgm:prSet/>
      <dgm:spPr/>
      <dgm:t>
        <a:bodyPr/>
        <a:lstStyle/>
        <a:p>
          <a:endParaRPr lang="en-US"/>
        </a:p>
      </dgm:t>
    </dgm:pt>
    <dgm:pt modelId="{AB8878A6-BC97-4C2C-B7FE-7BFD944F89CD}">
      <dgm:prSet phldrT="[Text]" custT="1"/>
      <dgm:spPr/>
      <dgm:t>
        <a:bodyPr/>
        <a:lstStyle/>
        <a:p>
          <a:r>
            <a:rPr lang="en-US" sz="3200" dirty="0" smtClean="0">
              <a:latin typeface="Times New Roman" panose="02020603050405020304" pitchFamily="18" charset="0"/>
              <a:cs typeface="Times New Roman" panose="02020603050405020304" pitchFamily="18" charset="0"/>
            </a:rPr>
            <a:t>Issues</a:t>
          </a:r>
          <a:endParaRPr lang="en-US" sz="3200" dirty="0">
            <a:latin typeface="Times New Roman" panose="02020603050405020304" pitchFamily="18" charset="0"/>
            <a:cs typeface="Times New Roman" panose="02020603050405020304" pitchFamily="18" charset="0"/>
          </a:endParaRPr>
        </a:p>
      </dgm:t>
    </dgm:pt>
    <dgm:pt modelId="{3F296A51-24C4-4450-9DBF-8230963BD402}" type="parTrans" cxnId="{7D594338-3CA1-4A61-8D9A-5285DC2BFEF7}">
      <dgm:prSet/>
      <dgm:spPr/>
      <dgm:t>
        <a:bodyPr/>
        <a:lstStyle/>
        <a:p>
          <a:endParaRPr lang="en-US"/>
        </a:p>
      </dgm:t>
    </dgm:pt>
    <dgm:pt modelId="{449BA3EF-70CD-4815-BF68-17F3836E6CB9}" type="sibTrans" cxnId="{7D594338-3CA1-4A61-8D9A-5285DC2BFEF7}">
      <dgm:prSet/>
      <dgm:spPr/>
      <dgm:t>
        <a:bodyPr/>
        <a:lstStyle/>
        <a:p>
          <a:endParaRPr lang="en-US"/>
        </a:p>
      </dgm:t>
    </dgm:pt>
    <dgm:pt modelId="{1F27D2E2-E267-406E-B69E-630511DF0012}">
      <dgm:prSet custT="1"/>
      <dgm:spPr/>
      <dgm:t>
        <a:bodyPr/>
        <a:lstStyle/>
        <a:p>
          <a:r>
            <a:rPr lang="en-US" sz="1900" dirty="0" smtClean="0">
              <a:latin typeface="Times New Roman" panose="02020603050405020304" pitchFamily="18" charset="0"/>
              <a:cs typeface="Times New Roman" panose="02020603050405020304" pitchFamily="18" charset="0"/>
            </a:rPr>
            <a:t>Dynamic events</a:t>
          </a:r>
        </a:p>
      </dgm:t>
    </dgm:pt>
    <dgm:pt modelId="{54D8DCC0-306E-4EB5-B8A6-ED877FF5EE99}" type="parTrans" cxnId="{64F63B45-51E8-42D5-9EA7-7E51F8104758}">
      <dgm:prSet/>
      <dgm:spPr/>
      <dgm:t>
        <a:bodyPr/>
        <a:lstStyle/>
        <a:p>
          <a:endParaRPr lang="en-US"/>
        </a:p>
      </dgm:t>
    </dgm:pt>
    <dgm:pt modelId="{683FD9B1-0016-4467-A953-7D2A6CB534BE}" type="sibTrans" cxnId="{64F63B45-51E8-42D5-9EA7-7E51F8104758}">
      <dgm:prSet/>
      <dgm:spPr/>
      <dgm:t>
        <a:bodyPr/>
        <a:lstStyle/>
        <a:p>
          <a:endParaRPr lang="en-US"/>
        </a:p>
      </dgm:t>
    </dgm:pt>
    <dgm:pt modelId="{1A99DD2D-B6EC-4177-B471-B4FCC0D52547}">
      <dgm:prSet custT="1"/>
      <dgm:spPr/>
      <dgm:t>
        <a:bodyPr/>
        <a:lstStyle/>
        <a:p>
          <a:r>
            <a:rPr lang="en-US" sz="1900" dirty="0" smtClean="0">
              <a:latin typeface="Times New Roman" panose="02020603050405020304" pitchFamily="18" charset="0"/>
              <a:cs typeface="Times New Roman" panose="02020603050405020304" pitchFamily="18" charset="0"/>
            </a:rPr>
            <a:t>Changing task demands</a:t>
          </a:r>
          <a:endParaRPr lang="en-US" sz="1900" dirty="0">
            <a:latin typeface="Times New Roman" panose="02020603050405020304" pitchFamily="18" charset="0"/>
            <a:cs typeface="Times New Roman" panose="02020603050405020304" pitchFamily="18" charset="0"/>
          </a:endParaRPr>
        </a:p>
      </dgm:t>
    </dgm:pt>
    <dgm:pt modelId="{3828C2D0-AD78-4221-BFF3-3EBB67D27E2A}" type="parTrans" cxnId="{373238C0-0C9A-42C9-A739-34794A33DD87}">
      <dgm:prSet/>
      <dgm:spPr/>
      <dgm:t>
        <a:bodyPr/>
        <a:lstStyle/>
        <a:p>
          <a:endParaRPr lang="en-US"/>
        </a:p>
      </dgm:t>
    </dgm:pt>
    <dgm:pt modelId="{0A3AFA61-7DA6-4F74-9003-0D6F9BCBDD85}" type="sibTrans" cxnId="{373238C0-0C9A-42C9-A739-34794A33DD87}">
      <dgm:prSet/>
      <dgm:spPr/>
      <dgm:t>
        <a:bodyPr/>
        <a:lstStyle/>
        <a:p>
          <a:endParaRPr lang="en-US"/>
        </a:p>
      </dgm:t>
    </dgm:pt>
    <dgm:pt modelId="{B1418A61-D9E8-4620-8708-30EDBEFFE3E0}">
      <dgm:prSet custT="1"/>
      <dgm:spPr/>
      <dgm:t>
        <a:bodyPr/>
        <a:lstStyle/>
        <a:p>
          <a:r>
            <a:rPr lang="en-US" sz="1900" dirty="0" smtClean="0">
              <a:latin typeface="Times New Roman" panose="02020603050405020304" pitchFamily="18" charset="0"/>
              <a:cs typeface="Times New Roman" panose="02020603050405020304" pitchFamily="18" charset="0"/>
            </a:rPr>
            <a:t>Resource failures</a:t>
          </a:r>
          <a:endParaRPr lang="en-US" sz="1900" dirty="0">
            <a:latin typeface="Times New Roman" panose="02020603050405020304" pitchFamily="18" charset="0"/>
            <a:cs typeface="Times New Roman" panose="02020603050405020304" pitchFamily="18" charset="0"/>
          </a:endParaRPr>
        </a:p>
      </dgm:t>
    </dgm:pt>
    <dgm:pt modelId="{49F0AF35-9935-4381-9EBA-E540E9E6DB02}" type="parTrans" cxnId="{E661A534-FB0C-45C2-9853-62DF4294D131}">
      <dgm:prSet/>
      <dgm:spPr/>
      <dgm:t>
        <a:bodyPr/>
        <a:lstStyle/>
        <a:p>
          <a:endParaRPr lang="en-US"/>
        </a:p>
      </dgm:t>
    </dgm:pt>
    <dgm:pt modelId="{C33A6371-28C1-4A15-9B6A-DB20F05CA7D1}" type="sibTrans" cxnId="{E661A534-FB0C-45C2-9853-62DF4294D131}">
      <dgm:prSet/>
      <dgm:spPr/>
      <dgm:t>
        <a:bodyPr/>
        <a:lstStyle/>
        <a:p>
          <a:endParaRPr lang="en-US"/>
        </a:p>
      </dgm:t>
    </dgm:pt>
    <dgm:pt modelId="{27DA33F5-08DF-4FC1-A1E6-60204A0B23F2}">
      <dgm:prSet custT="1"/>
      <dgm:spPr/>
      <dgm:t>
        <a:bodyPr/>
        <a:lstStyle/>
        <a:p>
          <a:r>
            <a:rPr lang="en-US" sz="1900" dirty="0" smtClean="0">
              <a:latin typeface="Times New Roman" panose="02020603050405020304" pitchFamily="18" charset="0"/>
              <a:cs typeface="Times New Roman" panose="02020603050405020304" pitchFamily="18" charset="0"/>
            </a:rPr>
            <a:t>Presence of adversaries</a:t>
          </a:r>
          <a:endParaRPr lang="en-US" sz="1900" dirty="0">
            <a:latin typeface="Times New Roman" panose="02020603050405020304" pitchFamily="18" charset="0"/>
            <a:cs typeface="Times New Roman" panose="02020603050405020304" pitchFamily="18" charset="0"/>
          </a:endParaRPr>
        </a:p>
      </dgm:t>
    </dgm:pt>
    <dgm:pt modelId="{B2BFBA44-9C34-4406-B56C-056AE8E19B66}" type="parTrans" cxnId="{42C2BB3C-9484-4179-999A-B24D3E84B6B4}">
      <dgm:prSet/>
      <dgm:spPr/>
      <dgm:t>
        <a:bodyPr/>
        <a:lstStyle/>
        <a:p>
          <a:endParaRPr lang="en-US"/>
        </a:p>
      </dgm:t>
    </dgm:pt>
    <dgm:pt modelId="{6F017146-A59E-4DB7-AE26-AD78CD39DCD8}" type="sibTrans" cxnId="{42C2BB3C-9484-4179-999A-B24D3E84B6B4}">
      <dgm:prSet/>
      <dgm:spPr/>
      <dgm:t>
        <a:bodyPr/>
        <a:lstStyle/>
        <a:p>
          <a:endParaRPr lang="en-US"/>
        </a:p>
      </dgm:t>
    </dgm:pt>
    <dgm:pt modelId="{29011A81-7919-4C5F-A6C0-A6C092523B38}">
      <dgm:prSet custT="1"/>
      <dgm:spPr/>
      <dgm:t>
        <a:bodyPr/>
        <a:lstStyle/>
        <a:p>
          <a:r>
            <a:rPr lang="en-US" sz="1900" dirty="0" smtClean="0">
              <a:latin typeface="Times New Roman" panose="02020603050405020304" pitchFamily="18" charset="0"/>
              <a:cs typeface="Times New Roman" panose="02020603050405020304" pitchFamily="18" charset="0"/>
            </a:rPr>
            <a:t>Limitation in environment (Limited time, energy, computation, communication</a:t>
          </a:r>
        </a:p>
      </dgm:t>
    </dgm:pt>
    <dgm:pt modelId="{102E839C-7C21-4D97-9EDF-B0A2DC9F64A4}" type="parTrans" cxnId="{E2400BDF-7C74-4E96-9FBC-C61EE0085D20}">
      <dgm:prSet/>
      <dgm:spPr/>
      <dgm:t>
        <a:bodyPr/>
        <a:lstStyle/>
        <a:p>
          <a:endParaRPr lang="en-US"/>
        </a:p>
      </dgm:t>
    </dgm:pt>
    <dgm:pt modelId="{61655CA5-C560-40CA-907D-31B48C045A68}" type="sibTrans" cxnId="{E2400BDF-7C74-4E96-9FBC-C61EE0085D20}">
      <dgm:prSet/>
      <dgm:spPr/>
      <dgm:t>
        <a:bodyPr/>
        <a:lstStyle/>
        <a:p>
          <a:endParaRPr lang="en-US"/>
        </a:p>
      </dgm:t>
    </dgm:pt>
    <dgm:pt modelId="{0DEDDBBE-DE6A-43E0-9F33-FDC6AFA7EDCF}">
      <dgm:prSet custT="1"/>
      <dgm:spPr/>
      <dgm:t>
        <a:bodyPr/>
        <a:lstStyle/>
        <a:p>
          <a:r>
            <a:rPr lang="en-US" sz="1900" dirty="0" smtClean="0">
              <a:latin typeface="Times New Roman" panose="02020603050405020304" pitchFamily="18" charset="0"/>
              <a:cs typeface="Times New Roman" panose="02020603050405020304" pitchFamily="18" charset="0"/>
            </a:rPr>
            <a:t>Limitation in individuals capabilities (Limited sensing and mobility)</a:t>
          </a:r>
          <a:endParaRPr lang="en-US" sz="1900" dirty="0">
            <a:latin typeface="Times New Roman" panose="02020603050405020304" pitchFamily="18" charset="0"/>
            <a:cs typeface="Times New Roman" panose="02020603050405020304" pitchFamily="18" charset="0"/>
          </a:endParaRPr>
        </a:p>
      </dgm:t>
    </dgm:pt>
    <dgm:pt modelId="{7E2694A8-F3F6-471B-B758-1A204E2FC571}" type="parTrans" cxnId="{123CD9C7-96D4-4E5C-848A-1E686F820507}">
      <dgm:prSet/>
      <dgm:spPr/>
      <dgm:t>
        <a:bodyPr/>
        <a:lstStyle/>
        <a:p>
          <a:endParaRPr lang="en-US"/>
        </a:p>
      </dgm:t>
    </dgm:pt>
    <dgm:pt modelId="{0782634D-CF8D-4A21-A09F-13056C024A36}" type="sibTrans" cxnId="{123CD9C7-96D4-4E5C-848A-1E686F820507}">
      <dgm:prSet/>
      <dgm:spPr/>
      <dgm:t>
        <a:bodyPr/>
        <a:lstStyle/>
        <a:p>
          <a:endParaRPr lang="en-US"/>
        </a:p>
      </dgm:t>
    </dgm:pt>
    <dgm:pt modelId="{7582A339-14FA-4C14-92DA-A0B648135EAD}">
      <dgm:prSet custT="1"/>
      <dgm:spPr/>
      <dgm:t>
        <a:bodyPr/>
        <a:lstStyle/>
        <a:p>
          <a:r>
            <a:rPr lang="en-US" sz="1900" b="1" dirty="0" smtClean="0">
              <a:latin typeface="Times New Roman" panose="02020603050405020304" pitchFamily="18" charset="0"/>
              <a:cs typeface="Times New Roman" panose="02020603050405020304" pitchFamily="18" charset="0"/>
            </a:rPr>
            <a:t>Formulation, description, decomposition and allocation of tasks</a:t>
          </a:r>
        </a:p>
      </dgm:t>
    </dgm:pt>
    <dgm:pt modelId="{63BA6E8C-9183-4D72-AAA4-9D3B6C4C77A9}" type="parTrans" cxnId="{F34F977C-A06A-4387-A35C-E99E94291093}">
      <dgm:prSet/>
      <dgm:spPr/>
      <dgm:t>
        <a:bodyPr/>
        <a:lstStyle/>
        <a:p>
          <a:endParaRPr lang="en-US"/>
        </a:p>
      </dgm:t>
    </dgm:pt>
    <dgm:pt modelId="{CEE6BB92-8067-4C65-A86D-EA7BF9591D8C}" type="sibTrans" cxnId="{F34F977C-A06A-4387-A35C-E99E94291093}">
      <dgm:prSet/>
      <dgm:spPr/>
      <dgm:t>
        <a:bodyPr/>
        <a:lstStyle/>
        <a:p>
          <a:endParaRPr lang="en-US"/>
        </a:p>
      </dgm:t>
    </dgm:pt>
    <dgm:pt modelId="{FBAC0ED7-C859-44A1-B23D-C05DE07331F4}">
      <dgm:prSet custT="1"/>
      <dgm:spPr/>
      <dgm:t>
        <a:bodyPr/>
        <a:lstStyle/>
        <a:p>
          <a:r>
            <a:rPr lang="en-US" sz="1900" dirty="0" smtClean="0">
              <a:latin typeface="Times New Roman" panose="02020603050405020304" pitchFamily="18" charset="0"/>
              <a:cs typeface="Times New Roman" panose="02020603050405020304" pitchFamily="18" charset="0"/>
            </a:rPr>
            <a:t>Communication languages and protocols</a:t>
          </a:r>
          <a:endParaRPr lang="en-US" sz="1900" dirty="0">
            <a:latin typeface="Times New Roman" panose="02020603050405020304" pitchFamily="18" charset="0"/>
            <a:cs typeface="Times New Roman" panose="02020603050405020304" pitchFamily="18" charset="0"/>
          </a:endParaRPr>
        </a:p>
      </dgm:t>
    </dgm:pt>
    <dgm:pt modelId="{1B4B338A-1BB5-4A4A-B844-499D3BDEA245}" type="parTrans" cxnId="{991A4B58-8894-459C-8877-A508A58A9BFB}">
      <dgm:prSet/>
      <dgm:spPr/>
      <dgm:t>
        <a:bodyPr/>
        <a:lstStyle/>
        <a:p>
          <a:endParaRPr lang="en-US"/>
        </a:p>
      </dgm:t>
    </dgm:pt>
    <dgm:pt modelId="{AFF8D8C1-F922-43EC-8171-1E74B034BA21}" type="sibTrans" cxnId="{991A4B58-8894-459C-8877-A508A58A9BFB}">
      <dgm:prSet/>
      <dgm:spPr/>
      <dgm:t>
        <a:bodyPr/>
        <a:lstStyle/>
        <a:p>
          <a:endParaRPr lang="en-US"/>
        </a:p>
      </dgm:t>
    </dgm:pt>
    <dgm:pt modelId="{B2C174EF-29A4-4D5F-92C4-6522894D2B8B}">
      <dgm:prSet custT="1"/>
      <dgm:spPr/>
      <dgm:t>
        <a:bodyPr/>
        <a:lstStyle/>
        <a:p>
          <a:r>
            <a:rPr lang="en-US" sz="1900" dirty="0" smtClean="0">
              <a:latin typeface="Times New Roman" panose="02020603050405020304" pitchFamily="18" charset="0"/>
              <a:cs typeface="Times New Roman" panose="02020603050405020304" pitchFamily="18" charset="0"/>
            </a:rPr>
            <a:t>Coherence, Stability behavior, …</a:t>
          </a:r>
        </a:p>
      </dgm:t>
    </dgm:pt>
    <dgm:pt modelId="{5BC48537-9BB1-4EC2-B92E-E7C56AD3C923}" type="parTrans" cxnId="{9E4C453B-7EA1-4922-9CC8-A5F1D41FB6E4}">
      <dgm:prSet/>
      <dgm:spPr/>
      <dgm:t>
        <a:bodyPr/>
        <a:lstStyle/>
        <a:p>
          <a:endParaRPr lang="en-US"/>
        </a:p>
      </dgm:t>
    </dgm:pt>
    <dgm:pt modelId="{75C83E87-114E-4733-9229-30F869898579}" type="sibTrans" cxnId="{9E4C453B-7EA1-4922-9CC8-A5F1D41FB6E4}">
      <dgm:prSet/>
      <dgm:spPr/>
      <dgm:t>
        <a:bodyPr/>
        <a:lstStyle/>
        <a:p>
          <a:endParaRPr lang="en-US"/>
        </a:p>
      </dgm:t>
    </dgm:pt>
    <dgm:pt modelId="{C54C59E2-38E0-42FF-BC32-57FD53A9D675}" type="pres">
      <dgm:prSet presAssocID="{E5E07247-B400-4846-ACBF-6C11388238E9}" presName="linear" presStyleCnt="0">
        <dgm:presLayoutVars>
          <dgm:animLvl val="lvl"/>
          <dgm:resizeHandles val="exact"/>
        </dgm:presLayoutVars>
      </dgm:prSet>
      <dgm:spPr/>
      <dgm:t>
        <a:bodyPr/>
        <a:lstStyle/>
        <a:p>
          <a:endParaRPr lang="en-US"/>
        </a:p>
      </dgm:t>
    </dgm:pt>
    <dgm:pt modelId="{326A3A92-85FE-4A65-9554-D41A3B96385D}" type="pres">
      <dgm:prSet presAssocID="{6BC45621-3504-4B07-AFC9-3D3B0A86CEFB}" presName="parentText" presStyleLbl="node1" presStyleIdx="0" presStyleCnt="2" custLinFactNeighborY="-2376">
        <dgm:presLayoutVars>
          <dgm:chMax val="0"/>
          <dgm:bulletEnabled val="1"/>
        </dgm:presLayoutVars>
      </dgm:prSet>
      <dgm:spPr/>
      <dgm:t>
        <a:bodyPr/>
        <a:lstStyle/>
        <a:p>
          <a:endParaRPr lang="en-US"/>
        </a:p>
      </dgm:t>
    </dgm:pt>
    <dgm:pt modelId="{873C73D7-25BB-4F92-A7DA-A7F66ACADB11}" type="pres">
      <dgm:prSet presAssocID="{6BC45621-3504-4B07-AFC9-3D3B0A86CEFB}" presName="childText" presStyleLbl="revTx" presStyleIdx="0" presStyleCnt="2">
        <dgm:presLayoutVars>
          <dgm:bulletEnabled val="1"/>
        </dgm:presLayoutVars>
      </dgm:prSet>
      <dgm:spPr/>
      <dgm:t>
        <a:bodyPr/>
        <a:lstStyle/>
        <a:p>
          <a:endParaRPr lang="en-US"/>
        </a:p>
      </dgm:t>
    </dgm:pt>
    <dgm:pt modelId="{49CA4839-AB0C-4C26-BD2B-E79D4305D59B}" type="pres">
      <dgm:prSet presAssocID="{AB8878A6-BC97-4C2C-B7FE-7BFD944F89CD}" presName="parentText" presStyleLbl="node1" presStyleIdx="1" presStyleCnt="2">
        <dgm:presLayoutVars>
          <dgm:chMax val="0"/>
          <dgm:bulletEnabled val="1"/>
        </dgm:presLayoutVars>
      </dgm:prSet>
      <dgm:spPr/>
      <dgm:t>
        <a:bodyPr/>
        <a:lstStyle/>
        <a:p>
          <a:endParaRPr lang="en-US"/>
        </a:p>
      </dgm:t>
    </dgm:pt>
    <dgm:pt modelId="{CDB4D8EA-A5DD-4092-8883-30AF80CCC23A}" type="pres">
      <dgm:prSet presAssocID="{AB8878A6-BC97-4C2C-B7FE-7BFD944F89CD}" presName="childText" presStyleLbl="revTx" presStyleIdx="1" presStyleCnt="2">
        <dgm:presLayoutVars>
          <dgm:bulletEnabled val="1"/>
        </dgm:presLayoutVars>
      </dgm:prSet>
      <dgm:spPr/>
      <dgm:t>
        <a:bodyPr/>
        <a:lstStyle/>
        <a:p>
          <a:endParaRPr lang="en-US"/>
        </a:p>
      </dgm:t>
    </dgm:pt>
  </dgm:ptLst>
  <dgm:cxnLst>
    <dgm:cxn modelId="{F34F977C-A06A-4387-A35C-E99E94291093}" srcId="{AB8878A6-BC97-4C2C-B7FE-7BFD944F89CD}" destId="{7582A339-14FA-4C14-92DA-A0B648135EAD}" srcOrd="0" destOrd="0" parTransId="{63BA6E8C-9183-4D72-AAA4-9D3B6C4C77A9}" sibTransId="{CEE6BB92-8067-4C65-A86D-EA7BF9591D8C}"/>
    <dgm:cxn modelId="{E589B20A-15E2-475C-A8F4-E57069B8C03A}" srcId="{E5E07247-B400-4846-ACBF-6C11388238E9}" destId="{6BC45621-3504-4B07-AFC9-3D3B0A86CEFB}" srcOrd="0" destOrd="0" parTransId="{A2EFEA20-A0C5-49FC-B478-80F141B0E719}" sibTransId="{550D6088-5381-4547-A417-B8A51D733795}"/>
    <dgm:cxn modelId="{4675C8EF-3141-4AE5-92C2-EBC849DCC22E}" type="presOf" srcId="{29011A81-7919-4C5F-A6C0-A6C092523B38}" destId="{873C73D7-25BB-4F92-A7DA-A7F66ACADB11}" srcOrd="0" destOrd="4" presId="urn:microsoft.com/office/officeart/2005/8/layout/vList2"/>
    <dgm:cxn modelId="{64F63B45-51E8-42D5-9EA7-7E51F8104758}" srcId="{6BC45621-3504-4B07-AFC9-3D3B0A86CEFB}" destId="{1F27D2E2-E267-406E-B69E-630511DF0012}" srcOrd="0" destOrd="0" parTransId="{54D8DCC0-306E-4EB5-B8A6-ED877FF5EE99}" sibTransId="{683FD9B1-0016-4467-A953-7D2A6CB534BE}"/>
    <dgm:cxn modelId="{E256BB28-0425-46E6-8CA1-D2F9CFBF0255}" type="presOf" srcId="{1F27D2E2-E267-406E-B69E-630511DF0012}" destId="{873C73D7-25BB-4F92-A7DA-A7F66ACADB11}" srcOrd="0" destOrd="0" presId="urn:microsoft.com/office/officeart/2005/8/layout/vList2"/>
    <dgm:cxn modelId="{7D594338-3CA1-4A61-8D9A-5285DC2BFEF7}" srcId="{E5E07247-B400-4846-ACBF-6C11388238E9}" destId="{AB8878A6-BC97-4C2C-B7FE-7BFD944F89CD}" srcOrd="1" destOrd="0" parTransId="{3F296A51-24C4-4450-9DBF-8230963BD402}" sibTransId="{449BA3EF-70CD-4815-BF68-17F3836E6CB9}"/>
    <dgm:cxn modelId="{4011DBF8-AC24-4DDF-B415-C894D7B65AA0}" type="presOf" srcId="{1A99DD2D-B6EC-4177-B471-B4FCC0D52547}" destId="{873C73D7-25BB-4F92-A7DA-A7F66ACADB11}" srcOrd="0" destOrd="1" presId="urn:microsoft.com/office/officeart/2005/8/layout/vList2"/>
    <dgm:cxn modelId="{373238C0-0C9A-42C9-A739-34794A33DD87}" srcId="{6BC45621-3504-4B07-AFC9-3D3B0A86CEFB}" destId="{1A99DD2D-B6EC-4177-B471-B4FCC0D52547}" srcOrd="1" destOrd="0" parTransId="{3828C2D0-AD78-4221-BFF3-3EBB67D27E2A}" sibTransId="{0A3AFA61-7DA6-4F74-9003-0D6F9BCBDD85}"/>
    <dgm:cxn modelId="{21001DA7-592D-43AF-BDA6-2D5BC331D881}" type="presOf" srcId="{27DA33F5-08DF-4FC1-A1E6-60204A0B23F2}" destId="{873C73D7-25BB-4F92-A7DA-A7F66ACADB11}" srcOrd="0" destOrd="3" presId="urn:microsoft.com/office/officeart/2005/8/layout/vList2"/>
    <dgm:cxn modelId="{41F2AD83-5D77-425F-B521-2B6810953503}" type="presOf" srcId="{6BC45621-3504-4B07-AFC9-3D3B0A86CEFB}" destId="{326A3A92-85FE-4A65-9554-D41A3B96385D}" srcOrd="0" destOrd="0" presId="urn:microsoft.com/office/officeart/2005/8/layout/vList2"/>
    <dgm:cxn modelId="{42C2BB3C-9484-4179-999A-B24D3E84B6B4}" srcId="{6BC45621-3504-4B07-AFC9-3D3B0A86CEFB}" destId="{27DA33F5-08DF-4FC1-A1E6-60204A0B23F2}" srcOrd="3" destOrd="0" parTransId="{B2BFBA44-9C34-4406-B56C-056AE8E19B66}" sibTransId="{6F017146-A59E-4DB7-AE26-AD78CD39DCD8}"/>
    <dgm:cxn modelId="{991A4B58-8894-459C-8877-A508A58A9BFB}" srcId="{AB8878A6-BC97-4C2C-B7FE-7BFD944F89CD}" destId="{FBAC0ED7-C859-44A1-B23D-C05DE07331F4}" srcOrd="1" destOrd="0" parTransId="{1B4B338A-1BB5-4A4A-B844-499D3BDEA245}" sibTransId="{AFF8D8C1-F922-43EC-8171-1E74B034BA21}"/>
    <dgm:cxn modelId="{3088EA9E-FC76-4CCA-93AB-348D840EA854}" type="presOf" srcId="{7582A339-14FA-4C14-92DA-A0B648135EAD}" destId="{CDB4D8EA-A5DD-4092-8883-30AF80CCC23A}" srcOrd="0" destOrd="0" presId="urn:microsoft.com/office/officeart/2005/8/layout/vList2"/>
    <dgm:cxn modelId="{E2400BDF-7C74-4E96-9FBC-C61EE0085D20}" srcId="{6BC45621-3504-4B07-AFC9-3D3B0A86CEFB}" destId="{29011A81-7919-4C5F-A6C0-A6C092523B38}" srcOrd="4" destOrd="0" parTransId="{102E839C-7C21-4D97-9EDF-B0A2DC9F64A4}" sibTransId="{61655CA5-C560-40CA-907D-31B48C045A68}"/>
    <dgm:cxn modelId="{24B09F0E-D24D-4AC0-94DE-4B4C966DD217}" type="presOf" srcId="{0DEDDBBE-DE6A-43E0-9F33-FDC6AFA7EDCF}" destId="{873C73D7-25BB-4F92-A7DA-A7F66ACADB11}" srcOrd="0" destOrd="5" presId="urn:microsoft.com/office/officeart/2005/8/layout/vList2"/>
    <dgm:cxn modelId="{123CD9C7-96D4-4E5C-848A-1E686F820507}" srcId="{6BC45621-3504-4B07-AFC9-3D3B0A86CEFB}" destId="{0DEDDBBE-DE6A-43E0-9F33-FDC6AFA7EDCF}" srcOrd="5" destOrd="0" parTransId="{7E2694A8-F3F6-471B-B758-1A204E2FC571}" sibTransId="{0782634D-CF8D-4A21-A09F-13056C024A36}"/>
    <dgm:cxn modelId="{0E031BE6-C99E-443A-9883-E4485F575E4B}" type="presOf" srcId="{E5E07247-B400-4846-ACBF-6C11388238E9}" destId="{C54C59E2-38E0-42FF-BC32-57FD53A9D675}" srcOrd="0" destOrd="0" presId="urn:microsoft.com/office/officeart/2005/8/layout/vList2"/>
    <dgm:cxn modelId="{A0E906DD-F596-43E5-A52D-DF2BF6D97603}" type="presOf" srcId="{AB8878A6-BC97-4C2C-B7FE-7BFD944F89CD}" destId="{49CA4839-AB0C-4C26-BD2B-E79D4305D59B}" srcOrd="0" destOrd="0" presId="urn:microsoft.com/office/officeart/2005/8/layout/vList2"/>
    <dgm:cxn modelId="{E661A534-FB0C-45C2-9853-62DF4294D131}" srcId="{6BC45621-3504-4B07-AFC9-3D3B0A86CEFB}" destId="{B1418A61-D9E8-4620-8708-30EDBEFFE3E0}" srcOrd="2" destOrd="0" parTransId="{49F0AF35-9935-4381-9EBA-E540E9E6DB02}" sibTransId="{C33A6371-28C1-4A15-9B6A-DB20F05CA7D1}"/>
    <dgm:cxn modelId="{1415DFD4-9EEA-496E-9D01-9CAC976D290E}" type="presOf" srcId="{B2C174EF-29A4-4D5F-92C4-6522894D2B8B}" destId="{CDB4D8EA-A5DD-4092-8883-30AF80CCC23A}" srcOrd="0" destOrd="2" presId="urn:microsoft.com/office/officeart/2005/8/layout/vList2"/>
    <dgm:cxn modelId="{9E4C453B-7EA1-4922-9CC8-A5F1D41FB6E4}" srcId="{AB8878A6-BC97-4C2C-B7FE-7BFD944F89CD}" destId="{B2C174EF-29A4-4D5F-92C4-6522894D2B8B}" srcOrd="2" destOrd="0" parTransId="{5BC48537-9BB1-4EC2-B92E-E7C56AD3C923}" sibTransId="{75C83E87-114E-4733-9229-30F869898579}"/>
    <dgm:cxn modelId="{377864C4-4985-4604-AC49-E6E2C2ED8680}" type="presOf" srcId="{FBAC0ED7-C859-44A1-B23D-C05DE07331F4}" destId="{CDB4D8EA-A5DD-4092-8883-30AF80CCC23A}" srcOrd="0" destOrd="1" presId="urn:microsoft.com/office/officeart/2005/8/layout/vList2"/>
    <dgm:cxn modelId="{914AC52F-23B6-4BD0-B18E-23C1D780377D}" type="presOf" srcId="{B1418A61-D9E8-4620-8708-30EDBEFFE3E0}" destId="{873C73D7-25BB-4F92-A7DA-A7F66ACADB11}" srcOrd="0" destOrd="2" presId="urn:microsoft.com/office/officeart/2005/8/layout/vList2"/>
    <dgm:cxn modelId="{CD707F86-F5E7-4603-888F-66DF6063C0AE}" type="presParOf" srcId="{C54C59E2-38E0-42FF-BC32-57FD53A9D675}" destId="{326A3A92-85FE-4A65-9554-D41A3B96385D}" srcOrd="0" destOrd="0" presId="urn:microsoft.com/office/officeart/2005/8/layout/vList2"/>
    <dgm:cxn modelId="{3D24B366-E0F7-4AA1-8A91-7FF91D91D831}" type="presParOf" srcId="{C54C59E2-38E0-42FF-BC32-57FD53A9D675}" destId="{873C73D7-25BB-4F92-A7DA-A7F66ACADB11}" srcOrd="1" destOrd="0" presId="urn:microsoft.com/office/officeart/2005/8/layout/vList2"/>
    <dgm:cxn modelId="{38135CC2-7939-482C-99F6-748037EEFF4D}" type="presParOf" srcId="{C54C59E2-38E0-42FF-BC32-57FD53A9D675}" destId="{49CA4839-AB0C-4C26-BD2B-E79D4305D59B}" srcOrd="2" destOrd="0" presId="urn:microsoft.com/office/officeart/2005/8/layout/vList2"/>
    <dgm:cxn modelId="{BC204BF6-E1F7-4E01-B498-9C61250E7BAD}" type="presParOf" srcId="{C54C59E2-38E0-42FF-BC32-57FD53A9D675}" destId="{CDB4D8EA-A5DD-4092-8883-30AF80CCC23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F0AC40-4A30-416F-AE7C-4790992477CD}" type="doc">
      <dgm:prSet loTypeId="urn:microsoft.com/office/officeart/2005/8/layout/arrow6" loCatId="relationship" qsTypeId="urn:microsoft.com/office/officeart/2005/8/quickstyle/simple2" qsCatId="simple" csTypeId="urn:microsoft.com/office/officeart/2005/8/colors/accent2_2" csCatId="accent2" phldr="1"/>
      <dgm:spPr/>
      <dgm:t>
        <a:bodyPr/>
        <a:lstStyle/>
        <a:p>
          <a:endParaRPr lang="en-US"/>
        </a:p>
      </dgm:t>
    </dgm:pt>
    <dgm:pt modelId="{374611E7-7A3C-4EC1-87F4-757468033058}">
      <dgm:prSet phldrT="[Text]" custT="1"/>
      <dgm:spPr/>
      <dgm:t>
        <a:bodyPr/>
        <a:lstStyle/>
        <a:p>
          <a:r>
            <a:rPr lang="en-US" sz="2000" b="1" i="0" dirty="0" smtClean="0">
              <a:latin typeface="Times New Roman" panose="02020603050405020304" pitchFamily="18" charset="0"/>
              <a:cs typeface="Times New Roman" panose="02020603050405020304" pitchFamily="18" charset="0"/>
            </a:rPr>
            <a:t>Single </a:t>
          </a:r>
          <a:endParaRPr lang="en-US" sz="2000" b="1" i="0" dirty="0">
            <a:latin typeface="Times New Roman" panose="02020603050405020304" pitchFamily="18" charset="0"/>
            <a:cs typeface="Times New Roman" panose="02020603050405020304" pitchFamily="18" charset="0"/>
          </a:endParaRPr>
        </a:p>
      </dgm:t>
    </dgm:pt>
    <dgm:pt modelId="{2FF0D590-C67B-44A7-A838-557B6483D949}" type="parTrans" cxnId="{5A361553-1D62-4EE8-A1E8-B19FEDE7F17A}">
      <dgm:prSet/>
      <dgm:spPr/>
      <dgm:t>
        <a:bodyPr/>
        <a:lstStyle/>
        <a:p>
          <a:endParaRPr lang="en-US"/>
        </a:p>
      </dgm:t>
    </dgm:pt>
    <dgm:pt modelId="{BB980CB5-C8A8-465B-A90D-6868B740F28C}" type="sibTrans" cxnId="{5A361553-1D62-4EE8-A1E8-B19FEDE7F17A}">
      <dgm:prSet/>
      <dgm:spPr/>
      <dgm:t>
        <a:bodyPr/>
        <a:lstStyle/>
        <a:p>
          <a:endParaRPr lang="en-US"/>
        </a:p>
      </dgm:t>
    </dgm:pt>
    <dgm:pt modelId="{15ACAE0F-4810-4A49-AE10-29E6858962C8}">
      <dgm:prSet phldrT="[Text]" custT="1"/>
      <dgm:spPr/>
      <dgm:t>
        <a:bodyPr/>
        <a:lstStyle/>
        <a:p>
          <a:r>
            <a:rPr lang="en-US" sz="2000" b="1" i="0" dirty="0" smtClean="0">
              <a:latin typeface="Times New Roman" panose="02020603050405020304" pitchFamily="18" charset="0"/>
              <a:cs typeface="Times New Roman" panose="02020603050405020304" pitchFamily="18" charset="0"/>
            </a:rPr>
            <a:t>Multiple</a:t>
          </a:r>
          <a:endParaRPr lang="en-US" sz="2000" b="1" i="0" dirty="0">
            <a:latin typeface="Times New Roman" panose="02020603050405020304" pitchFamily="18" charset="0"/>
            <a:cs typeface="Times New Roman" panose="02020603050405020304" pitchFamily="18" charset="0"/>
          </a:endParaRPr>
        </a:p>
      </dgm:t>
    </dgm:pt>
    <dgm:pt modelId="{E2B7039D-5DD9-4BF4-847F-5863DF206594}" type="parTrans" cxnId="{538BB2E5-11DB-4C75-9FD6-D54E3CADA154}">
      <dgm:prSet/>
      <dgm:spPr/>
      <dgm:t>
        <a:bodyPr/>
        <a:lstStyle/>
        <a:p>
          <a:endParaRPr lang="en-US"/>
        </a:p>
      </dgm:t>
    </dgm:pt>
    <dgm:pt modelId="{9C194AD0-6D7A-4E30-846F-BB236F126885}" type="sibTrans" cxnId="{538BB2E5-11DB-4C75-9FD6-D54E3CADA154}">
      <dgm:prSet/>
      <dgm:spPr/>
      <dgm:t>
        <a:bodyPr/>
        <a:lstStyle/>
        <a:p>
          <a:endParaRPr lang="en-US"/>
        </a:p>
      </dgm:t>
    </dgm:pt>
    <dgm:pt modelId="{F6675716-FEDF-462F-8DCC-CA790C76C549}" type="pres">
      <dgm:prSet presAssocID="{FEF0AC40-4A30-416F-AE7C-4790992477CD}" presName="compositeShape" presStyleCnt="0">
        <dgm:presLayoutVars>
          <dgm:chMax val="2"/>
          <dgm:dir/>
          <dgm:resizeHandles val="exact"/>
        </dgm:presLayoutVars>
      </dgm:prSet>
      <dgm:spPr/>
      <dgm:t>
        <a:bodyPr/>
        <a:lstStyle/>
        <a:p>
          <a:endParaRPr lang="en-US"/>
        </a:p>
      </dgm:t>
    </dgm:pt>
    <dgm:pt modelId="{CCC41B84-300F-4E5F-85D9-1DDBEFDDA0BB}" type="pres">
      <dgm:prSet presAssocID="{FEF0AC40-4A30-416F-AE7C-4790992477CD}" presName="ribbon" presStyleLbl="node1" presStyleIdx="0" presStyleCnt="1"/>
      <dgm:spPr/>
      <dgm:t>
        <a:bodyPr/>
        <a:lstStyle/>
        <a:p>
          <a:endParaRPr lang="en-US"/>
        </a:p>
      </dgm:t>
    </dgm:pt>
    <dgm:pt modelId="{17A88E05-E015-49E7-946F-D4F7D76C53B2}" type="pres">
      <dgm:prSet presAssocID="{FEF0AC40-4A30-416F-AE7C-4790992477CD}" presName="leftArrowText" presStyleLbl="node1" presStyleIdx="0" presStyleCnt="1">
        <dgm:presLayoutVars>
          <dgm:chMax val="0"/>
          <dgm:bulletEnabled val="1"/>
        </dgm:presLayoutVars>
      </dgm:prSet>
      <dgm:spPr/>
      <dgm:t>
        <a:bodyPr/>
        <a:lstStyle/>
        <a:p>
          <a:endParaRPr lang="en-US"/>
        </a:p>
      </dgm:t>
    </dgm:pt>
    <dgm:pt modelId="{2FC1827B-D987-4558-B474-B769DE3C104E}" type="pres">
      <dgm:prSet presAssocID="{FEF0AC40-4A30-416F-AE7C-4790992477CD}" presName="rightArrowText" presStyleLbl="node1" presStyleIdx="0" presStyleCnt="1">
        <dgm:presLayoutVars>
          <dgm:chMax val="0"/>
          <dgm:bulletEnabled val="1"/>
        </dgm:presLayoutVars>
      </dgm:prSet>
      <dgm:spPr/>
      <dgm:t>
        <a:bodyPr/>
        <a:lstStyle/>
        <a:p>
          <a:endParaRPr lang="en-US"/>
        </a:p>
      </dgm:t>
    </dgm:pt>
  </dgm:ptLst>
  <dgm:cxnLst>
    <dgm:cxn modelId="{538BB2E5-11DB-4C75-9FD6-D54E3CADA154}" srcId="{FEF0AC40-4A30-416F-AE7C-4790992477CD}" destId="{15ACAE0F-4810-4A49-AE10-29E6858962C8}" srcOrd="1" destOrd="0" parTransId="{E2B7039D-5DD9-4BF4-847F-5863DF206594}" sibTransId="{9C194AD0-6D7A-4E30-846F-BB236F126885}"/>
    <dgm:cxn modelId="{5A361553-1D62-4EE8-A1E8-B19FEDE7F17A}" srcId="{FEF0AC40-4A30-416F-AE7C-4790992477CD}" destId="{374611E7-7A3C-4EC1-87F4-757468033058}" srcOrd="0" destOrd="0" parTransId="{2FF0D590-C67B-44A7-A838-557B6483D949}" sibTransId="{BB980CB5-C8A8-465B-A90D-6868B740F28C}"/>
    <dgm:cxn modelId="{624E47E3-B66F-4359-9A00-9856D88AE40F}" type="presOf" srcId="{FEF0AC40-4A30-416F-AE7C-4790992477CD}" destId="{F6675716-FEDF-462F-8DCC-CA790C76C549}" srcOrd="0" destOrd="0" presId="urn:microsoft.com/office/officeart/2005/8/layout/arrow6"/>
    <dgm:cxn modelId="{123C6253-722C-42A2-85E1-E730DA2DC16D}" type="presOf" srcId="{15ACAE0F-4810-4A49-AE10-29E6858962C8}" destId="{2FC1827B-D987-4558-B474-B769DE3C104E}" srcOrd="0" destOrd="0" presId="urn:microsoft.com/office/officeart/2005/8/layout/arrow6"/>
    <dgm:cxn modelId="{278BF39F-FBFB-488E-885C-4D2CFF4DBC02}" type="presOf" srcId="{374611E7-7A3C-4EC1-87F4-757468033058}" destId="{17A88E05-E015-49E7-946F-D4F7D76C53B2}" srcOrd="0" destOrd="0" presId="urn:microsoft.com/office/officeart/2005/8/layout/arrow6"/>
    <dgm:cxn modelId="{05CFD97C-FBCF-4ECA-A218-2F1AE8884680}" type="presParOf" srcId="{F6675716-FEDF-462F-8DCC-CA790C76C549}" destId="{CCC41B84-300F-4E5F-85D9-1DDBEFDDA0BB}" srcOrd="0" destOrd="0" presId="urn:microsoft.com/office/officeart/2005/8/layout/arrow6"/>
    <dgm:cxn modelId="{3FBF3F7E-879C-45C4-B71C-4F585A558C80}" type="presParOf" srcId="{F6675716-FEDF-462F-8DCC-CA790C76C549}" destId="{17A88E05-E015-49E7-946F-D4F7D76C53B2}" srcOrd="1" destOrd="0" presId="urn:microsoft.com/office/officeart/2005/8/layout/arrow6"/>
    <dgm:cxn modelId="{337BEEB4-36A9-4ABD-A0C7-387636845B43}" type="presParOf" srcId="{F6675716-FEDF-462F-8DCC-CA790C76C549}" destId="{2FC1827B-D987-4558-B474-B769DE3C104E}" srcOrd="2" destOrd="0" presId="urn:microsoft.com/office/officeart/2005/8/layout/arrow6"/>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F0AC40-4A30-416F-AE7C-4790992477CD}" type="doc">
      <dgm:prSet loTypeId="urn:microsoft.com/office/officeart/2005/8/layout/arrow6" loCatId="relationship" qsTypeId="urn:microsoft.com/office/officeart/2005/8/quickstyle/simple2" qsCatId="simple" csTypeId="urn:microsoft.com/office/officeart/2005/8/colors/accent2_2" csCatId="accent2" phldr="1"/>
      <dgm:spPr/>
      <dgm:t>
        <a:bodyPr/>
        <a:lstStyle/>
        <a:p>
          <a:endParaRPr lang="en-US"/>
        </a:p>
      </dgm:t>
    </dgm:pt>
    <dgm:pt modelId="{374611E7-7A3C-4EC1-87F4-757468033058}">
      <dgm:prSet phldrT="[Text]" custT="1"/>
      <dgm:spPr/>
      <dgm:t>
        <a:bodyPr/>
        <a:lstStyle/>
        <a:p>
          <a:r>
            <a:rPr lang="en-US" sz="2000" b="1" i="0" dirty="0" smtClean="0">
              <a:latin typeface="Times New Roman" panose="02020603050405020304" pitchFamily="18" charset="0"/>
              <a:cs typeface="Times New Roman" panose="02020603050405020304" pitchFamily="18" charset="0"/>
            </a:rPr>
            <a:t>Discrete</a:t>
          </a:r>
          <a:endParaRPr lang="en-US" sz="2000" b="1" i="0" dirty="0">
            <a:latin typeface="Times New Roman" panose="02020603050405020304" pitchFamily="18" charset="0"/>
            <a:cs typeface="Times New Roman" panose="02020603050405020304" pitchFamily="18" charset="0"/>
          </a:endParaRPr>
        </a:p>
      </dgm:t>
    </dgm:pt>
    <dgm:pt modelId="{2FF0D590-C67B-44A7-A838-557B6483D949}" type="parTrans" cxnId="{5A361553-1D62-4EE8-A1E8-B19FEDE7F17A}">
      <dgm:prSet/>
      <dgm:spPr/>
      <dgm:t>
        <a:bodyPr/>
        <a:lstStyle/>
        <a:p>
          <a:endParaRPr lang="en-US"/>
        </a:p>
      </dgm:t>
    </dgm:pt>
    <dgm:pt modelId="{BB980CB5-C8A8-465B-A90D-6868B740F28C}" type="sibTrans" cxnId="{5A361553-1D62-4EE8-A1E8-B19FEDE7F17A}">
      <dgm:prSet/>
      <dgm:spPr/>
      <dgm:t>
        <a:bodyPr/>
        <a:lstStyle/>
        <a:p>
          <a:endParaRPr lang="en-US"/>
        </a:p>
      </dgm:t>
    </dgm:pt>
    <dgm:pt modelId="{4516A049-CF02-4A2F-8681-5A01CA724442}">
      <dgm:prSet phldrT="[Text]" custT="1"/>
      <dgm:spPr/>
      <dgm:t>
        <a:bodyPr/>
        <a:lstStyle/>
        <a:p>
          <a:r>
            <a:rPr lang="en-US" sz="2000" b="1" i="0" dirty="0" smtClean="0">
              <a:latin typeface="Times New Roman" panose="02020603050405020304" pitchFamily="18" charset="0"/>
              <a:cs typeface="Times New Roman" panose="02020603050405020304" pitchFamily="18" charset="0"/>
            </a:rPr>
            <a:t>Continuous</a:t>
          </a:r>
          <a:endParaRPr lang="en-US" sz="2000" b="1" i="0" dirty="0">
            <a:latin typeface="Times New Roman" panose="02020603050405020304" pitchFamily="18" charset="0"/>
            <a:cs typeface="Times New Roman" panose="02020603050405020304" pitchFamily="18" charset="0"/>
          </a:endParaRPr>
        </a:p>
      </dgm:t>
    </dgm:pt>
    <dgm:pt modelId="{6D2F54EA-19D6-4B15-A677-533194180CD6}" type="parTrans" cxnId="{2AE0557E-EC6E-4D89-99FB-8DA764FBD2B1}">
      <dgm:prSet/>
      <dgm:spPr/>
      <dgm:t>
        <a:bodyPr/>
        <a:lstStyle/>
        <a:p>
          <a:endParaRPr lang="en-US"/>
        </a:p>
      </dgm:t>
    </dgm:pt>
    <dgm:pt modelId="{AB57101B-BCFC-40E8-B997-1AD638E3277A}" type="sibTrans" cxnId="{2AE0557E-EC6E-4D89-99FB-8DA764FBD2B1}">
      <dgm:prSet/>
      <dgm:spPr/>
      <dgm:t>
        <a:bodyPr/>
        <a:lstStyle/>
        <a:p>
          <a:endParaRPr lang="en-US"/>
        </a:p>
      </dgm:t>
    </dgm:pt>
    <dgm:pt modelId="{FA881242-B848-4136-BE70-9CE08FAA8F0C}" type="pres">
      <dgm:prSet presAssocID="{FEF0AC40-4A30-416F-AE7C-4790992477CD}" presName="compositeShape" presStyleCnt="0">
        <dgm:presLayoutVars>
          <dgm:chMax val="2"/>
          <dgm:dir/>
          <dgm:resizeHandles val="exact"/>
        </dgm:presLayoutVars>
      </dgm:prSet>
      <dgm:spPr/>
      <dgm:t>
        <a:bodyPr/>
        <a:lstStyle/>
        <a:p>
          <a:endParaRPr lang="en-US"/>
        </a:p>
      </dgm:t>
    </dgm:pt>
    <dgm:pt modelId="{31BA3271-FE3F-4A88-85B6-C28D2971D862}" type="pres">
      <dgm:prSet presAssocID="{FEF0AC40-4A30-416F-AE7C-4790992477CD}" presName="ribbon" presStyleLbl="node1" presStyleIdx="0" presStyleCnt="1"/>
      <dgm:spPr/>
      <dgm:t>
        <a:bodyPr/>
        <a:lstStyle/>
        <a:p>
          <a:endParaRPr lang="en-US"/>
        </a:p>
      </dgm:t>
    </dgm:pt>
    <dgm:pt modelId="{B9A8F0A5-3A5D-4764-98B3-9EB5EC95B44C}" type="pres">
      <dgm:prSet presAssocID="{FEF0AC40-4A30-416F-AE7C-4790992477CD}" presName="leftArrowText" presStyleLbl="node1" presStyleIdx="0" presStyleCnt="1">
        <dgm:presLayoutVars>
          <dgm:chMax val="0"/>
          <dgm:bulletEnabled val="1"/>
        </dgm:presLayoutVars>
      </dgm:prSet>
      <dgm:spPr/>
      <dgm:t>
        <a:bodyPr/>
        <a:lstStyle/>
        <a:p>
          <a:endParaRPr lang="en-US"/>
        </a:p>
      </dgm:t>
    </dgm:pt>
    <dgm:pt modelId="{9C9EFB4E-069A-476E-ABBE-82D6B1EC0A1A}" type="pres">
      <dgm:prSet presAssocID="{FEF0AC40-4A30-416F-AE7C-4790992477CD}" presName="rightArrowText" presStyleLbl="node1" presStyleIdx="0" presStyleCnt="1">
        <dgm:presLayoutVars>
          <dgm:chMax val="0"/>
          <dgm:bulletEnabled val="1"/>
        </dgm:presLayoutVars>
      </dgm:prSet>
      <dgm:spPr/>
      <dgm:t>
        <a:bodyPr/>
        <a:lstStyle/>
        <a:p>
          <a:endParaRPr lang="en-US"/>
        </a:p>
      </dgm:t>
    </dgm:pt>
  </dgm:ptLst>
  <dgm:cxnLst>
    <dgm:cxn modelId="{7F9165AD-1C65-4FB5-B693-05F67CD7E67B}" type="presOf" srcId="{4516A049-CF02-4A2F-8681-5A01CA724442}" destId="{9C9EFB4E-069A-476E-ABBE-82D6B1EC0A1A}" srcOrd="0" destOrd="0" presId="urn:microsoft.com/office/officeart/2005/8/layout/arrow6"/>
    <dgm:cxn modelId="{5A361553-1D62-4EE8-A1E8-B19FEDE7F17A}" srcId="{FEF0AC40-4A30-416F-AE7C-4790992477CD}" destId="{374611E7-7A3C-4EC1-87F4-757468033058}" srcOrd="0" destOrd="0" parTransId="{2FF0D590-C67B-44A7-A838-557B6483D949}" sibTransId="{BB980CB5-C8A8-465B-A90D-6868B740F28C}"/>
    <dgm:cxn modelId="{45CF8FB2-94DB-415F-8589-404C64FC3AC1}" type="presOf" srcId="{FEF0AC40-4A30-416F-AE7C-4790992477CD}" destId="{FA881242-B848-4136-BE70-9CE08FAA8F0C}" srcOrd="0" destOrd="0" presId="urn:microsoft.com/office/officeart/2005/8/layout/arrow6"/>
    <dgm:cxn modelId="{3B9F58CB-51F6-4673-9E4E-29533613EEB6}" type="presOf" srcId="{374611E7-7A3C-4EC1-87F4-757468033058}" destId="{B9A8F0A5-3A5D-4764-98B3-9EB5EC95B44C}" srcOrd="0" destOrd="0" presId="urn:microsoft.com/office/officeart/2005/8/layout/arrow6"/>
    <dgm:cxn modelId="{2AE0557E-EC6E-4D89-99FB-8DA764FBD2B1}" srcId="{FEF0AC40-4A30-416F-AE7C-4790992477CD}" destId="{4516A049-CF02-4A2F-8681-5A01CA724442}" srcOrd="1" destOrd="0" parTransId="{6D2F54EA-19D6-4B15-A677-533194180CD6}" sibTransId="{AB57101B-BCFC-40E8-B997-1AD638E3277A}"/>
    <dgm:cxn modelId="{0E5B22B5-3FDF-4DF6-9B30-BD160C858EF6}" type="presParOf" srcId="{FA881242-B848-4136-BE70-9CE08FAA8F0C}" destId="{31BA3271-FE3F-4A88-85B6-C28D2971D862}" srcOrd="0" destOrd="0" presId="urn:microsoft.com/office/officeart/2005/8/layout/arrow6"/>
    <dgm:cxn modelId="{E101D9F5-1119-4E9C-93BD-96A0E2703D91}" type="presParOf" srcId="{FA881242-B848-4136-BE70-9CE08FAA8F0C}" destId="{B9A8F0A5-3A5D-4764-98B3-9EB5EC95B44C}" srcOrd="1" destOrd="0" presId="urn:microsoft.com/office/officeart/2005/8/layout/arrow6"/>
    <dgm:cxn modelId="{84FB9D51-5797-4DBB-87FD-DFA3B06793DA}" type="presParOf" srcId="{FA881242-B848-4136-BE70-9CE08FAA8F0C}" destId="{9C9EFB4E-069A-476E-ABBE-82D6B1EC0A1A}" srcOrd="2" destOrd="0" presId="urn:microsoft.com/office/officeart/2005/8/layout/arrow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F0AC40-4A30-416F-AE7C-4790992477CD}"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US"/>
        </a:p>
      </dgm:t>
    </dgm:pt>
    <dgm:pt modelId="{374611E7-7A3C-4EC1-87F4-757468033058}">
      <dgm:prSet phldrT="[Text]" custT="1"/>
      <dgm:spPr/>
      <dgm:t>
        <a:bodyPr/>
        <a:lstStyle/>
        <a:p>
          <a:r>
            <a:rPr lang="en-US" sz="2000" b="1" i="0" dirty="0" smtClean="0">
              <a:latin typeface="Times New Roman" panose="02020603050405020304" pitchFamily="18" charset="0"/>
              <a:cs typeface="Times New Roman" panose="02020603050405020304" pitchFamily="18" charset="0"/>
            </a:rPr>
            <a:t>Time-scaled</a:t>
          </a:r>
          <a:endParaRPr lang="en-US" sz="2000" b="1" i="0" dirty="0">
            <a:latin typeface="Times New Roman" panose="02020603050405020304" pitchFamily="18" charset="0"/>
            <a:cs typeface="Times New Roman" panose="02020603050405020304" pitchFamily="18" charset="0"/>
          </a:endParaRPr>
        </a:p>
      </dgm:t>
    </dgm:pt>
    <dgm:pt modelId="{2FF0D590-C67B-44A7-A838-557B6483D949}" type="parTrans" cxnId="{5A361553-1D62-4EE8-A1E8-B19FEDE7F17A}">
      <dgm:prSet/>
      <dgm:spPr/>
      <dgm:t>
        <a:bodyPr/>
        <a:lstStyle/>
        <a:p>
          <a:endParaRPr lang="en-US"/>
        </a:p>
      </dgm:t>
    </dgm:pt>
    <dgm:pt modelId="{BB980CB5-C8A8-465B-A90D-6868B740F28C}" type="sibTrans" cxnId="{5A361553-1D62-4EE8-A1E8-B19FEDE7F17A}">
      <dgm:prSet/>
      <dgm:spPr/>
      <dgm:t>
        <a:bodyPr/>
        <a:lstStyle/>
        <a:p>
          <a:endParaRPr lang="en-US"/>
        </a:p>
      </dgm:t>
    </dgm:pt>
    <dgm:pt modelId="{4516A049-CF02-4A2F-8681-5A01CA724442}">
      <dgm:prSet phldrT="[Text]" custT="1"/>
      <dgm:spPr/>
      <dgm:t>
        <a:bodyPr/>
        <a:lstStyle/>
        <a:p>
          <a:r>
            <a:rPr lang="en-US" sz="2000" b="1" i="0" dirty="0" smtClean="0">
              <a:latin typeface="Times New Roman" panose="02020603050405020304" pitchFamily="18" charset="0"/>
              <a:cs typeface="Times New Roman" panose="02020603050405020304" pitchFamily="18" charset="0"/>
            </a:rPr>
            <a:t>Static</a:t>
          </a:r>
          <a:endParaRPr lang="en-US" sz="2000" b="1" i="0" dirty="0">
            <a:latin typeface="Times New Roman" panose="02020603050405020304" pitchFamily="18" charset="0"/>
            <a:cs typeface="Times New Roman" panose="02020603050405020304" pitchFamily="18" charset="0"/>
          </a:endParaRPr>
        </a:p>
      </dgm:t>
    </dgm:pt>
    <dgm:pt modelId="{6D2F54EA-19D6-4B15-A677-533194180CD6}" type="parTrans" cxnId="{2AE0557E-EC6E-4D89-99FB-8DA764FBD2B1}">
      <dgm:prSet/>
      <dgm:spPr/>
      <dgm:t>
        <a:bodyPr/>
        <a:lstStyle/>
        <a:p>
          <a:endParaRPr lang="en-US"/>
        </a:p>
      </dgm:t>
    </dgm:pt>
    <dgm:pt modelId="{AB57101B-BCFC-40E8-B997-1AD638E3277A}" type="sibTrans" cxnId="{2AE0557E-EC6E-4D89-99FB-8DA764FBD2B1}">
      <dgm:prSet/>
      <dgm:spPr/>
      <dgm:t>
        <a:bodyPr/>
        <a:lstStyle/>
        <a:p>
          <a:endParaRPr lang="en-US"/>
        </a:p>
      </dgm:t>
    </dgm:pt>
    <dgm:pt modelId="{5BEAD5BF-6047-4E46-ADB2-6D0AAFFB0BCB}" type="pres">
      <dgm:prSet presAssocID="{FEF0AC40-4A30-416F-AE7C-4790992477CD}" presName="compositeShape" presStyleCnt="0">
        <dgm:presLayoutVars>
          <dgm:chMax val="2"/>
          <dgm:dir/>
          <dgm:resizeHandles val="exact"/>
        </dgm:presLayoutVars>
      </dgm:prSet>
      <dgm:spPr/>
      <dgm:t>
        <a:bodyPr/>
        <a:lstStyle/>
        <a:p>
          <a:endParaRPr lang="en-US"/>
        </a:p>
      </dgm:t>
    </dgm:pt>
    <dgm:pt modelId="{F52CD0CB-C6D2-4218-AE66-FE9C869B5A09}" type="pres">
      <dgm:prSet presAssocID="{FEF0AC40-4A30-416F-AE7C-4790992477CD}" presName="ribbon" presStyleLbl="node1" presStyleIdx="0" presStyleCnt="1"/>
      <dgm:spPr/>
      <dgm:t>
        <a:bodyPr/>
        <a:lstStyle/>
        <a:p>
          <a:endParaRPr lang="en-US"/>
        </a:p>
      </dgm:t>
    </dgm:pt>
    <dgm:pt modelId="{20EE8458-18FF-42E1-8891-D0A0DCF88DC1}" type="pres">
      <dgm:prSet presAssocID="{FEF0AC40-4A30-416F-AE7C-4790992477CD}" presName="leftArrowText" presStyleLbl="node1" presStyleIdx="0" presStyleCnt="1">
        <dgm:presLayoutVars>
          <dgm:chMax val="0"/>
          <dgm:bulletEnabled val="1"/>
        </dgm:presLayoutVars>
      </dgm:prSet>
      <dgm:spPr/>
      <dgm:t>
        <a:bodyPr/>
        <a:lstStyle/>
        <a:p>
          <a:endParaRPr lang="en-US"/>
        </a:p>
      </dgm:t>
    </dgm:pt>
    <dgm:pt modelId="{4B12CFD2-D60D-44C5-A60A-4007844E1285}" type="pres">
      <dgm:prSet presAssocID="{FEF0AC40-4A30-416F-AE7C-4790992477CD}" presName="rightArrowText" presStyleLbl="node1" presStyleIdx="0" presStyleCnt="1">
        <dgm:presLayoutVars>
          <dgm:chMax val="0"/>
          <dgm:bulletEnabled val="1"/>
        </dgm:presLayoutVars>
      </dgm:prSet>
      <dgm:spPr/>
      <dgm:t>
        <a:bodyPr/>
        <a:lstStyle/>
        <a:p>
          <a:endParaRPr lang="en-US"/>
        </a:p>
      </dgm:t>
    </dgm:pt>
  </dgm:ptLst>
  <dgm:cxnLst>
    <dgm:cxn modelId="{5A361553-1D62-4EE8-A1E8-B19FEDE7F17A}" srcId="{FEF0AC40-4A30-416F-AE7C-4790992477CD}" destId="{374611E7-7A3C-4EC1-87F4-757468033058}" srcOrd="0" destOrd="0" parTransId="{2FF0D590-C67B-44A7-A838-557B6483D949}" sibTransId="{BB980CB5-C8A8-465B-A90D-6868B740F28C}"/>
    <dgm:cxn modelId="{2AE0557E-EC6E-4D89-99FB-8DA764FBD2B1}" srcId="{FEF0AC40-4A30-416F-AE7C-4790992477CD}" destId="{4516A049-CF02-4A2F-8681-5A01CA724442}" srcOrd="1" destOrd="0" parTransId="{6D2F54EA-19D6-4B15-A677-533194180CD6}" sibTransId="{AB57101B-BCFC-40E8-B997-1AD638E3277A}"/>
    <dgm:cxn modelId="{20E6C5E5-2EB2-4BA4-8ACC-0054F6FAA42D}" type="presOf" srcId="{4516A049-CF02-4A2F-8681-5A01CA724442}" destId="{4B12CFD2-D60D-44C5-A60A-4007844E1285}" srcOrd="0" destOrd="0" presId="urn:microsoft.com/office/officeart/2005/8/layout/arrow6"/>
    <dgm:cxn modelId="{D27FDDA8-0365-44ED-8646-DD9AC7476D4C}" type="presOf" srcId="{374611E7-7A3C-4EC1-87F4-757468033058}" destId="{20EE8458-18FF-42E1-8891-D0A0DCF88DC1}" srcOrd="0" destOrd="0" presId="urn:microsoft.com/office/officeart/2005/8/layout/arrow6"/>
    <dgm:cxn modelId="{FB72B316-C13D-4029-BEDA-AC35471D8751}" type="presOf" srcId="{FEF0AC40-4A30-416F-AE7C-4790992477CD}" destId="{5BEAD5BF-6047-4E46-ADB2-6D0AAFFB0BCB}" srcOrd="0" destOrd="0" presId="urn:microsoft.com/office/officeart/2005/8/layout/arrow6"/>
    <dgm:cxn modelId="{BD295E61-F6BC-4045-8E84-EDD91970AA2A}" type="presParOf" srcId="{5BEAD5BF-6047-4E46-ADB2-6D0AAFFB0BCB}" destId="{F52CD0CB-C6D2-4218-AE66-FE9C869B5A09}" srcOrd="0" destOrd="0" presId="urn:microsoft.com/office/officeart/2005/8/layout/arrow6"/>
    <dgm:cxn modelId="{355BA350-D720-474A-823C-3F076E9075AB}" type="presParOf" srcId="{5BEAD5BF-6047-4E46-ADB2-6D0AAFFB0BCB}" destId="{20EE8458-18FF-42E1-8891-D0A0DCF88DC1}" srcOrd="1" destOrd="0" presId="urn:microsoft.com/office/officeart/2005/8/layout/arrow6"/>
    <dgm:cxn modelId="{67F1C991-9C31-4344-B858-1DF89AC75868}" type="presParOf" srcId="{5BEAD5BF-6047-4E46-ADB2-6D0AAFFB0BCB}" destId="{4B12CFD2-D60D-44C5-A60A-4007844E1285}" srcOrd="2" destOrd="0" presId="urn:microsoft.com/office/officeart/2005/8/layout/arrow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F0AC40-4A30-416F-AE7C-4790992477CD}" type="doc">
      <dgm:prSet loTypeId="urn:microsoft.com/office/officeart/2005/8/layout/arrow6" loCatId="relationship" qsTypeId="urn:microsoft.com/office/officeart/2005/8/quickstyle/simple2" qsCatId="simple" csTypeId="urn:microsoft.com/office/officeart/2005/8/colors/accent2_2" csCatId="accent2" phldr="1"/>
      <dgm:spPr/>
      <dgm:t>
        <a:bodyPr/>
        <a:lstStyle/>
        <a:p>
          <a:endParaRPr lang="en-US"/>
        </a:p>
      </dgm:t>
    </dgm:pt>
    <dgm:pt modelId="{374611E7-7A3C-4EC1-87F4-757468033058}">
      <dgm:prSet phldrT="[Text]" custT="1"/>
      <dgm:spPr/>
      <dgm:t>
        <a:bodyPr/>
        <a:lstStyle/>
        <a:p>
          <a:r>
            <a:rPr lang="en-US" sz="2000" b="1" i="0" dirty="0" smtClean="0">
              <a:latin typeface="Times New Roman" panose="02020603050405020304" pitchFamily="18" charset="0"/>
              <a:cs typeface="Times New Roman" panose="02020603050405020304" pitchFamily="18" charset="0"/>
            </a:rPr>
            <a:t>Dependent</a:t>
          </a:r>
          <a:endParaRPr lang="en-US" sz="2000" b="1" i="0" dirty="0">
            <a:latin typeface="Times New Roman" panose="02020603050405020304" pitchFamily="18" charset="0"/>
            <a:cs typeface="Times New Roman" panose="02020603050405020304" pitchFamily="18" charset="0"/>
          </a:endParaRPr>
        </a:p>
      </dgm:t>
    </dgm:pt>
    <dgm:pt modelId="{2FF0D590-C67B-44A7-A838-557B6483D949}" type="parTrans" cxnId="{5A361553-1D62-4EE8-A1E8-B19FEDE7F17A}">
      <dgm:prSet/>
      <dgm:spPr/>
      <dgm:t>
        <a:bodyPr/>
        <a:lstStyle/>
        <a:p>
          <a:endParaRPr lang="en-US"/>
        </a:p>
      </dgm:t>
    </dgm:pt>
    <dgm:pt modelId="{BB980CB5-C8A8-465B-A90D-6868B740F28C}" type="sibTrans" cxnId="{5A361553-1D62-4EE8-A1E8-B19FEDE7F17A}">
      <dgm:prSet/>
      <dgm:spPr/>
      <dgm:t>
        <a:bodyPr/>
        <a:lstStyle/>
        <a:p>
          <a:endParaRPr lang="en-US"/>
        </a:p>
      </dgm:t>
    </dgm:pt>
    <dgm:pt modelId="{4516A049-CF02-4A2F-8681-5A01CA724442}">
      <dgm:prSet phldrT="[Text]" custT="1"/>
      <dgm:spPr/>
      <dgm:t>
        <a:bodyPr/>
        <a:lstStyle/>
        <a:p>
          <a:r>
            <a:rPr lang="en-US" sz="2000" b="1" i="0" dirty="0" smtClean="0">
              <a:latin typeface="Times New Roman" panose="02020603050405020304" pitchFamily="18" charset="0"/>
              <a:cs typeface="Times New Roman" panose="02020603050405020304" pitchFamily="18" charset="0"/>
            </a:rPr>
            <a:t>Independent</a:t>
          </a:r>
          <a:endParaRPr lang="en-US" sz="2000" b="1" i="0" dirty="0">
            <a:latin typeface="Times New Roman" panose="02020603050405020304" pitchFamily="18" charset="0"/>
            <a:cs typeface="Times New Roman" panose="02020603050405020304" pitchFamily="18" charset="0"/>
          </a:endParaRPr>
        </a:p>
      </dgm:t>
    </dgm:pt>
    <dgm:pt modelId="{6D2F54EA-19D6-4B15-A677-533194180CD6}" type="parTrans" cxnId="{2AE0557E-EC6E-4D89-99FB-8DA764FBD2B1}">
      <dgm:prSet/>
      <dgm:spPr/>
      <dgm:t>
        <a:bodyPr/>
        <a:lstStyle/>
        <a:p>
          <a:endParaRPr lang="en-US"/>
        </a:p>
      </dgm:t>
    </dgm:pt>
    <dgm:pt modelId="{AB57101B-BCFC-40E8-B997-1AD638E3277A}" type="sibTrans" cxnId="{2AE0557E-EC6E-4D89-99FB-8DA764FBD2B1}">
      <dgm:prSet/>
      <dgm:spPr/>
      <dgm:t>
        <a:bodyPr/>
        <a:lstStyle/>
        <a:p>
          <a:endParaRPr lang="en-US"/>
        </a:p>
      </dgm:t>
    </dgm:pt>
    <dgm:pt modelId="{704506BD-0E2B-42CC-A68B-E275FDD9B5AC}" type="pres">
      <dgm:prSet presAssocID="{FEF0AC40-4A30-416F-AE7C-4790992477CD}" presName="compositeShape" presStyleCnt="0">
        <dgm:presLayoutVars>
          <dgm:chMax val="2"/>
          <dgm:dir/>
          <dgm:resizeHandles val="exact"/>
        </dgm:presLayoutVars>
      </dgm:prSet>
      <dgm:spPr/>
      <dgm:t>
        <a:bodyPr/>
        <a:lstStyle/>
        <a:p>
          <a:endParaRPr lang="en-US"/>
        </a:p>
      </dgm:t>
    </dgm:pt>
    <dgm:pt modelId="{A6B46C28-808F-428D-81E3-13DF37D5264C}" type="pres">
      <dgm:prSet presAssocID="{FEF0AC40-4A30-416F-AE7C-4790992477CD}" presName="ribbon" presStyleLbl="node1" presStyleIdx="0" presStyleCnt="1"/>
      <dgm:spPr/>
      <dgm:t>
        <a:bodyPr/>
        <a:lstStyle/>
        <a:p>
          <a:endParaRPr lang="en-US"/>
        </a:p>
      </dgm:t>
    </dgm:pt>
    <dgm:pt modelId="{C73DD42A-5D5A-49F0-A0E6-B56829AD55BB}" type="pres">
      <dgm:prSet presAssocID="{FEF0AC40-4A30-416F-AE7C-4790992477CD}" presName="leftArrowText" presStyleLbl="node1" presStyleIdx="0" presStyleCnt="1">
        <dgm:presLayoutVars>
          <dgm:chMax val="0"/>
          <dgm:bulletEnabled val="1"/>
        </dgm:presLayoutVars>
      </dgm:prSet>
      <dgm:spPr/>
      <dgm:t>
        <a:bodyPr/>
        <a:lstStyle/>
        <a:p>
          <a:endParaRPr lang="en-US"/>
        </a:p>
      </dgm:t>
    </dgm:pt>
    <dgm:pt modelId="{BECFE452-BAF0-4F71-B267-3F2802BC86B4}" type="pres">
      <dgm:prSet presAssocID="{FEF0AC40-4A30-416F-AE7C-4790992477CD}" presName="rightArrowText" presStyleLbl="node1" presStyleIdx="0" presStyleCnt="1">
        <dgm:presLayoutVars>
          <dgm:chMax val="0"/>
          <dgm:bulletEnabled val="1"/>
        </dgm:presLayoutVars>
      </dgm:prSet>
      <dgm:spPr/>
      <dgm:t>
        <a:bodyPr/>
        <a:lstStyle/>
        <a:p>
          <a:endParaRPr lang="en-US"/>
        </a:p>
      </dgm:t>
    </dgm:pt>
  </dgm:ptLst>
  <dgm:cxnLst>
    <dgm:cxn modelId="{5A361553-1D62-4EE8-A1E8-B19FEDE7F17A}" srcId="{FEF0AC40-4A30-416F-AE7C-4790992477CD}" destId="{374611E7-7A3C-4EC1-87F4-757468033058}" srcOrd="0" destOrd="0" parTransId="{2FF0D590-C67B-44A7-A838-557B6483D949}" sibTransId="{BB980CB5-C8A8-465B-A90D-6868B740F28C}"/>
    <dgm:cxn modelId="{029C9596-E893-4A9E-8D25-30C41104E1F0}" type="presOf" srcId="{FEF0AC40-4A30-416F-AE7C-4790992477CD}" destId="{704506BD-0E2B-42CC-A68B-E275FDD9B5AC}" srcOrd="0" destOrd="0" presId="urn:microsoft.com/office/officeart/2005/8/layout/arrow6"/>
    <dgm:cxn modelId="{2AE0557E-EC6E-4D89-99FB-8DA764FBD2B1}" srcId="{FEF0AC40-4A30-416F-AE7C-4790992477CD}" destId="{4516A049-CF02-4A2F-8681-5A01CA724442}" srcOrd="1" destOrd="0" parTransId="{6D2F54EA-19D6-4B15-A677-533194180CD6}" sibTransId="{AB57101B-BCFC-40E8-B997-1AD638E3277A}"/>
    <dgm:cxn modelId="{BBF75F85-0E64-4BD8-AD5A-83D229E9ABAB}" type="presOf" srcId="{4516A049-CF02-4A2F-8681-5A01CA724442}" destId="{BECFE452-BAF0-4F71-B267-3F2802BC86B4}" srcOrd="0" destOrd="0" presId="urn:microsoft.com/office/officeart/2005/8/layout/arrow6"/>
    <dgm:cxn modelId="{B1A7A90F-9085-44EC-9844-E3F80A26A394}" type="presOf" srcId="{374611E7-7A3C-4EC1-87F4-757468033058}" destId="{C73DD42A-5D5A-49F0-A0E6-B56829AD55BB}" srcOrd="0" destOrd="0" presId="urn:microsoft.com/office/officeart/2005/8/layout/arrow6"/>
    <dgm:cxn modelId="{8A32A642-1058-4A1B-8BF4-20CE81A6AA7C}" type="presParOf" srcId="{704506BD-0E2B-42CC-A68B-E275FDD9B5AC}" destId="{A6B46C28-808F-428D-81E3-13DF37D5264C}" srcOrd="0" destOrd="0" presId="urn:microsoft.com/office/officeart/2005/8/layout/arrow6"/>
    <dgm:cxn modelId="{E132BECA-BEBD-4054-BFEE-005A1B87B10E}" type="presParOf" srcId="{704506BD-0E2B-42CC-A68B-E275FDD9B5AC}" destId="{C73DD42A-5D5A-49F0-A0E6-B56829AD55BB}" srcOrd="1" destOrd="0" presId="urn:microsoft.com/office/officeart/2005/8/layout/arrow6"/>
    <dgm:cxn modelId="{AB8B10E9-552D-4F90-AA90-1346BA6EC587}" type="presParOf" srcId="{704506BD-0E2B-42CC-A68B-E275FDD9B5AC}" destId="{BECFE452-BAF0-4F71-B267-3F2802BC86B4}" srcOrd="2" destOrd="0" presId="urn:microsoft.com/office/officeart/2005/8/layout/arrow6"/>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6F1B766-5061-4C1F-A3E7-6B2F8FD4F913}"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BC18717D-1B73-4D63-8B23-20D7C061ED8C}">
      <dgm:prSet custT="1"/>
      <dgm:spPr/>
      <dgm:t>
        <a:bodyPr/>
        <a:lstStyle/>
        <a:p>
          <a:r>
            <a:rPr lang="en-US" sz="2400" dirty="0" smtClean="0">
              <a:latin typeface="Times New Roman" panose="02020603050405020304" pitchFamily="18" charset="0"/>
              <a:cs typeface="Times New Roman" panose="02020603050405020304" pitchFamily="18" charset="0"/>
            </a:rPr>
            <a:t>Self-organizing approaches</a:t>
          </a:r>
        </a:p>
      </dgm:t>
    </dgm:pt>
    <dgm:pt modelId="{79FF8ECB-0571-473C-9F93-DC32E8E6EFB4}" type="parTrans" cxnId="{85D6AF80-D6D7-4199-B326-A27B04DD66C9}">
      <dgm:prSet/>
      <dgm:spPr/>
      <dgm:t>
        <a:bodyPr/>
        <a:lstStyle/>
        <a:p>
          <a:endParaRPr lang="en-US"/>
        </a:p>
      </dgm:t>
    </dgm:pt>
    <dgm:pt modelId="{D3C806EF-8E96-49F3-9357-B065429006BC}" type="sibTrans" cxnId="{85D6AF80-D6D7-4199-B326-A27B04DD66C9}">
      <dgm:prSet/>
      <dgm:spPr/>
      <dgm:t>
        <a:bodyPr/>
        <a:lstStyle/>
        <a:p>
          <a:endParaRPr lang="en-US"/>
        </a:p>
      </dgm:t>
    </dgm:pt>
    <dgm:pt modelId="{F43CC1D9-C3FA-48D9-BFC7-4603AFA21AC6}">
      <dgm:prSet custT="1"/>
      <dgm:spPr/>
      <dgm:t>
        <a:bodyPr/>
        <a:lstStyle/>
        <a:p>
          <a:r>
            <a:rPr lang="en-US" sz="2000" dirty="0" smtClean="0">
              <a:latin typeface="Times New Roman" panose="02020603050405020304" pitchFamily="18" charset="0"/>
              <a:cs typeface="Times New Roman" panose="02020603050405020304" pitchFamily="18" charset="0"/>
            </a:rPr>
            <a:t>Threshold-based methods</a:t>
          </a:r>
        </a:p>
      </dgm:t>
    </dgm:pt>
    <dgm:pt modelId="{AC63ADD4-11AE-4897-A731-757CEA18DB39}" type="parTrans" cxnId="{61D70C4A-D56D-4DBD-8593-E6497211B951}">
      <dgm:prSet/>
      <dgm:spPr/>
      <dgm:t>
        <a:bodyPr/>
        <a:lstStyle/>
        <a:p>
          <a:endParaRPr lang="en-US"/>
        </a:p>
      </dgm:t>
    </dgm:pt>
    <dgm:pt modelId="{9FFDB35E-7527-4A1C-8D0E-4BB38DAEDE20}" type="sibTrans" cxnId="{61D70C4A-D56D-4DBD-8593-E6497211B951}">
      <dgm:prSet/>
      <dgm:spPr/>
      <dgm:t>
        <a:bodyPr/>
        <a:lstStyle/>
        <a:p>
          <a:endParaRPr lang="en-US"/>
        </a:p>
      </dgm:t>
    </dgm:pt>
    <dgm:pt modelId="{BDCFBB7F-2483-4F3D-9E36-005406A44A7E}">
      <dgm:prSet custT="1"/>
      <dgm:spPr/>
      <dgm:t>
        <a:bodyPr/>
        <a:lstStyle/>
        <a:p>
          <a:r>
            <a:rPr lang="en-US" sz="2000" dirty="0" smtClean="0">
              <a:latin typeface="Times New Roman" panose="02020603050405020304" pitchFamily="18" charset="0"/>
              <a:cs typeface="Times New Roman" panose="02020603050405020304" pitchFamily="18" charset="0"/>
            </a:rPr>
            <a:t>Game theoretical methods</a:t>
          </a:r>
        </a:p>
      </dgm:t>
    </dgm:pt>
    <dgm:pt modelId="{812B8F64-6A79-4578-BB92-25D081D2FE68}" type="parTrans" cxnId="{7B8589D4-E182-4E16-972A-F4257E868733}">
      <dgm:prSet/>
      <dgm:spPr/>
      <dgm:t>
        <a:bodyPr/>
        <a:lstStyle/>
        <a:p>
          <a:endParaRPr lang="en-US"/>
        </a:p>
      </dgm:t>
    </dgm:pt>
    <dgm:pt modelId="{EA3F805D-01B4-4026-BA6C-709A58B7491F}" type="sibTrans" cxnId="{7B8589D4-E182-4E16-972A-F4257E868733}">
      <dgm:prSet/>
      <dgm:spPr/>
      <dgm:t>
        <a:bodyPr/>
        <a:lstStyle/>
        <a:p>
          <a:endParaRPr lang="en-US"/>
        </a:p>
      </dgm:t>
    </dgm:pt>
    <dgm:pt modelId="{15999FA1-C856-40BB-AF18-99A1FE5C60D8}">
      <dgm:prSet custT="1"/>
      <dgm:spPr/>
      <dgm:t>
        <a:bodyPr/>
        <a:lstStyle/>
        <a:p>
          <a:r>
            <a:rPr lang="en-US" sz="2400" dirty="0" smtClean="0">
              <a:latin typeface="Times New Roman" panose="02020603050405020304" pitchFamily="18" charset="0"/>
              <a:cs typeface="Times New Roman" panose="02020603050405020304" pitchFamily="18" charset="0"/>
            </a:rPr>
            <a:t>Planning-based approaches</a:t>
          </a:r>
          <a:endParaRPr lang="en-US" sz="2400" dirty="0">
            <a:latin typeface="Times New Roman" panose="02020603050405020304" pitchFamily="18" charset="0"/>
            <a:cs typeface="Times New Roman" panose="02020603050405020304" pitchFamily="18" charset="0"/>
          </a:endParaRPr>
        </a:p>
      </dgm:t>
    </dgm:pt>
    <dgm:pt modelId="{9059A93B-3EB3-41AB-8C90-CB288C5BC559}" type="parTrans" cxnId="{E65301A6-1058-480D-BF51-576932ADFCEA}">
      <dgm:prSet/>
      <dgm:spPr/>
      <dgm:t>
        <a:bodyPr/>
        <a:lstStyle/>
        <a:p>
          <a:endParaRPr lang="en-US"/>
        </a:p>
      </dgm:t>
    </dgm:pt>
    <dgm:pt modelId="{E600521E-7856-4859-ADD4-B94BC78674BA}" type="sibTrans" cxnId="{E65301A6-1058-480D-BF51-576932ADFCEA}">
      <dgm:prSet/>
      <dgm:spPr/>
      <dgm:t>
        <a:bodyPr/>
        <a:lstStyle/>
        <a:p>
          <a:endParaRPr lang="en-US"/>
        </a:p>
      </dgm:t>
    </dgm:pt>
    <dgm:pt modelId="{8B942830-794C-4044-B9F4-760D1DA1FCE5}">
      <dgm:prSet custT="1"/>
      <dgm:spPr/>
      <dgm:t>
        <a:bodyPr/>
        <a:lstStyle/>
        <a:p>
          <a:r>
            <a:rPr lang="en-US" sz="2000" dirty="0" smtClean="0">
              <a:latin typeface="Times New Roman" panose="02020603050405020304" pitchFamily="18" charset="0"/>
              <a:cs typeface="Times New Roman" panose="02020603050405020304" pitchFamily="18" charset="0"/>
            </a:rPr>
            <a:t>Market-based methods</a:t>
          </a:r>
        </a:p>
      </dgm:t>
    </dgm:pt>
    <dgm:pt modelId="{88004591-37A2-4DC5-BE5C-520F97B37B77}" type="parTrans" cxnId="{CB8741FA-C18D-4049-96F5-AED6613ACDE5}">
      <dgm:prSet/>
      <dgm:spPr/>
      <dgm:t>
        <a:bodyPr/>
        <a:lstStyle/>
        <a:p>
          <a:endParaRPr lang="en-US"/>
        </a:p>
      </dgm:t>
    </dgm:pt>
    <dgm:pt modelId="{16887732-8A49-4730-B451-421F4B1BD2E2}" type="sibTrans" cxnId="{CB8741FA-C18D-4049-96F5-AED6613ACDE5}">
      <dgm:prSet/>
      <dgm:spPr/>
      <dgm:t>
        <a:bodyPr/>
        <a:lstStyle/>
        <a:p>
          <a:endParaRPr lang="en-US"/>
        </a:p>
      </dgm:t>
    </dgm:pt>
    <dgm:pt modelId="{961A96A9-BC6D-48C2-BE72-B2DA4813DC6A}">
      <dgm:prSet custT="1"/>
      <dgm:spPr/>
      <dgm:t>
        <a:bodyPr/>
        <a:lstStyle/>
        <a:p>
          <a:r>
            <a:rPr lang="en-US" sz="2000" dirty="0" smtClean="0">
              <a:latin typeface="Times New Roman" panose="02020603050405020304" pitchFamily="18" charset="0"/>
              <a:cs typeface="Times New Roman" panose="02020603050405020304" pitchFamily="18" charset="0"/>
            </a:rPr>
            <a:t>DES task-decomposition methods</a:t>
          </a:r>
          <a:endParaRPr lang="en-US" sz="2000" dirty="0">
            <a:latin typeface="Times New Roman" panose="02020603050405020304" pitchFamily="18" charset="0"/>
            <a:cs typeface="Times New Roman" panose="02020603050405020304" pitchFamily="18" charset="0"/>
          </a:endParaRPr>
        </a:p>
      </dgm:t>
    </dgm:pt>
    <dgm:pt modelId="{EE71CC8F-8904-401E-824E-D60BAFADCC79}" type="parTrans" cxnId="{1DCE0108-6B60-4691-8111-8BAC078C15E3}">
      <dgm:prSet/>
      <dgm:spPr/>
      <dgm:t>
        <a:bodyPr/>
        <a:lstStyle/>
        <a:p>
          <a:endParaRPr lang="en-US"/>
        </a:p>
      </dgm:t>
    </dgm:pt>
    <dgm:pt modelId="{EC46BB52-93B6-4D33-A054-CC37C4B2F937}" type="sibTrans" cxnId="{1DCE0108-6B60-4691-8111-8BAC078C15E3}">
      <dgm:prSet/>
      <dgm:spPr/>
      <dgm:t>
        <a:bodyPr/>
        <a:lstStyle/>
        <a:p>
          <a:endParaRPr lang="en-US"/>
        </a:p>
      </dgm:t>
    </dgm:pt>
    <dgm:pt modelId="{5CB42655-4017-4CAF-9A85-1272F2280DEA}" type="pres">
      <dgm:prSet presAssocID="{46F1B766-5061-4C1F-A3E7-6B2F8FD4F913}" presName="diagram" presStyleCnt="0">
        <dgm:presLayoutVars>
          <dgm:chPref val="1"/>
          <dgm:dir/>
          <dgm:animOne val="branch"/>
          <dgm:animLvl val="lvl"/>
          <dgm:resizeHandles/>
        </dgm:presLayoutVars>
      </dgm:prSet>
      <dgm:spPr/>
      <dgm:t>
        <a:bodyPr/>
        <a:lstStyle/>
        <a:p>
          <a:endParaRPr lang="en-US"/>
        </a:p>
      </dgm:t>
    </dgm:pt>
    <dgm:pt modelId="{37859E3C-E085-4C0C-8FA5-23B7132E0F20}" type="pres">
      <dgm:prSet presAssocID="{BC18717D-1B73-4D63-8B23-20D7C061ED8C}" presName="root" presStyleCnt="0"/>
      <dgm:spPr/>
    </dgm:pt>
    <dgm:pt modelId="{B1953AA9-EA99-48C6-9B52-2AEA0A01DF37}" type="pres">
      <dgm:prSet presAssocID="{BC18717D-1B73-4D63-8B23-20D7C061ED8C}" presName="rootComposite" presStyleCnt="0"/>
      <dgm:spPr/>
    </dgm:pt>
    <dgm:pt modelId="{1671EC10-E0B4-4A93-8715-6A776F322BF5}" type="pres">
      <dgm:prSet presAssocID="{BC18717D-1B73-4D63-8B23-20D7C061ED8C}" presName="rootText" presStyleLbl="node1" presStyleIdx="0" presStyleCnt="2" custScaleX="190756"/>
      <dgm:spPr/>
      <dgm:t>
        <a:bodyPr/>
        <a:lstStyle/>
        <a:p>
          <a:endParaRPr lang="en-US"/>
        </a:p>
      </dgm:t>
    </dgm:pt>
    <dgm:pt modelId="{1BFB5EAF-E93F-48CF-84FE-CEFB179B417D}" type="pres">
      <dgm:prSet presAssocID="{BC18717D-1B73-4D63-8B23-20D7C061ED8C}" presName="rootConnector" presStyleLbl="node1" presStyleIdx="0" presStyleCnt="2"/>
      <dgm:spPr/>
      <dgm:t>
        <a:bodyPr/>
        <a:lstStyle/>
        <a:p>
          <a:endParaRPr lang="en-US"/>
        </a:p>
      </dgm:t>
    </dgm:pt>
    <dgm:pt modelId="{699A7490-49D1-4C54-AD89-43407DBE8E77}" type="pres">
      <dgm:prSet presAssocID="{BC18717D-1B73-4D63-8B23-20D7C061ED8C}" presName="childShape" presStyleCnt="0"/>
      <dgm:spPr/>
    </dgm:pt>
    <dgm:pt modelId="{B646D827-04A5-4AFE-AEDF-1AD810C5631E}" type="pres">
      <dgm:prSet presAssocID="{AC63ADD4-11AE-4897-A731-757CEA18DB39}" presName="Name13" presStyleLbl="parChTrans1D2" presStyleIdx="0" presStyleCnt="4"/>
      <dgm:spPr/>
      <dgm:t>
        <a:bodyPr/>
        <a:lstStyle/>
        <a:p>
          <a:endParaRPr lang="en-US"/>
        </a:p>
      </dgm:t>
    </dgm:pt>
    <dgm:pt modelId="{E5312595-7737-41FC-912D-F7A912A3950B}" type="pres">
      <dgm:prSet presAssocID="{F43CC1D9-C3FA-48D9-BFC7-4603AFA21AC6}" presName="childText" presStyleLbl="bgAcc1" presStyleIdx="0" presStyleCnt="4" custScaleX="212848">
        <dgm:presLayoutVars>
          <dgm:bulletEnabled val="1"/>
        </dgm:presLayoutVars>
      </dgm:prSet>
      <dgm:spPr/>
      <dgm:t>
        <a:bodyPr/>
        <a:lstStyle/>
        <a:p>
          <a:endParaRPr lang="en-US"/>
        </a:p>
      </dgm:t>
    </dgm:pt>
    <dgm:pt modelId="{E168E70E-9D01-4B10-864B-55CA35C45D13}" type="pres">
      <dgm:prSet presAssocID="{812B8F64-6A79-4578-BB92-25D081D2FE68}" presName="Name13" presStyleLbl="parChTrans1D2" presStyleIdx="1" presStyleCnt="4"/>
      <dgm:spPr/>
      <dgm:t>
        <a:bodyPr/>
        <a:lstStyle/>
        <a:p>
          <a:endParaRPr lang="en-US"/>
        </a:p>
      </dgm:t>
    </dgm:pt>
    <dgm:pt modelId="{8AB63511-A713-44AA-8609-BF73E7E538B0}" type="pres">
      <dgm:prSet presAssocID="{BDCFBB7F-2483-4F3D-9E36-005406A44A7E}" presName="childText" presStyleLbl="bgAcc1" presStyleIdx="1" presStyleCnt="4" custScaleX="212848">
        <dgm:presLayoutVars>
          <dgm:bulletEnabled val="1"/>
        </dgm:presLayoutVars>
      </dgm:prSet>
      <dgm:spPr/>
      <dgm:t>
        <a:bodyPr/>
        <a:lstStyle/>
        <a:p>
          <a:endParaRPr lang="en-US"/>
        </a:p>
      </dgm:t>
    </dgm:pt>
    <dgm:pt modelId="{E6C4E0F6-C0EF-4B37-A911-576A163873E9}" type="pres">
      <dgm:prSet presAssocID="{15999FA1-C856-40BB-AF18-99A1FE5C60D8}" presName="root" presStyleCnt="0"/>
      <dgm:spPr/>
    </dgm:pt>
    <dgm:pt modelId="{20248240-F1E0-425F-8824-ABEB7CAC7D00}" type="pres">
      <dgm:prSet presAssocID="{15999FA1-C856-40BB-AF18-99A1FE5C60D8}" presName="rootComposite" presStyleCnt="0"/>
      <dgm:spPr/>
    </dgm:pt>
    <dgm:pt modelId="{D1B36A2E-D9B4-4AB2-86CA-4A3EEB5A74DB}" type="pres">
      <dgm:prSet presAssocID="{15999FA1-C856-40BB-AF18-99A1FE5C60D8}" presName="rootText" presStyleLbl="node1" presStyleIdx="1" presStyleCnt="2" custScaleX="190756"/>
      <dgm:spPr/>
      <dgm:t>
        <a:bodyPr/>
        <a:lstStyle/>
        <a:p>
          <a:endParaRPr lang="en-US"/>
        </a:p>
      </dgm:t>
    </dgm:pt>
    <dgm:pt modelId="{324F2078-76CD-43B4-880A-520123667D46}" type="pres">
      <dgm:prSet presAssocID="{15999FA1-C856-40BB-AF18-99A1FE5C60D8}" presName="rootConnector" presStyleLbl="node1" presStyleIdx="1" presStyleCnt="2"/>
      <dgm:spPr/>
      <dgm:t>
        <a:bodyPr/>
        <a:lstStyle/>
        <a:p>
          <a:endParaRPr lang="en-US"/>
        </a:p>
      </dgm:t>
    </dgm:pt>
    <dgm:pt modelId="{623CFF54-8E08-4458-AE25-BC7F9CE57FDB}" type="pres">
      <dgm:prSet presAssocID="{15999FA1-C856-40BB-AF18-99A1FE5C60D8}" presName="childShape" presStyleCnt="0"/>
      <dgm:spPr/>
    </dgm:pt>
    <dgm:pt modelId="{E58D474D-DD95-461D-A00F-C8BA91480172}" type="pres">
      <dgm:prSet presAssocID="{88004591-37A2-4DC5-BE5C-520F97B37B77}" presName="Name13" presStyleLbl="parChTrans1D2" presStyleIdx="2" presStyleCnt="4"/>
      <dgm:spPr/>
      <dgm:t>
        <a:bodyPr/>
        <a:lstStyle/>
        <a:p>
          <a:endParaRPr lang="en-US"/>
        </a:p>
      </dgm:t>
    </dgm:pt>
    <dgm:pt modelId="{3A3228D8-2A53-4DF1-BB98-31661D531363}" type="pres">
      <dgm:prSet presAssocID="{8B942830-794C-4044-B9F4-760D1DA1FCE5}" presName="childText" presStyleLbl="bgAcc1" presStyleIdx="2" presStyleCnt="4" custScaleX="212848">
        <dgm:presLayoutVars>
          <dgm:bulletEnabled val="1"/>
        </dgm:presLayoutVars>
      </dgm:prSet>
      <dgm:spPr/>
      <dgm:t>
        <a:bodyPr/>
        <a:lstStyle/>
        <a:p>
          <a:endParaRPr lang="en-US"/>
        </a:p>
      </dgm:t>
    </dgm:pt>
    <dgm:pt modelId="{13A4A364-C43D-4997-BE6C-E1660B96E1F5}" type="pres">
      <dgm:prSet presAssocID="{EE71CC8F-8904-401E-824E-D60BAFADCC79}" presName="Name13" presStyleLbl="parChTrans1D2" presStyleIdx="3" presStyleCnt="4"/>
      <dgm:spPr/>
      <dgm:t>
        <a:bodyPr/>
        <a:lstStyle/>
        <a:p>
          <a:endParaRPr lang="en-US"/>
        </a:p>
      </dgm:t>
    </dgm:pt>
    <dgm:pt modelId="{C7BD7B95-40C6-4BDD-A55D-D1D963522CFA}" type="pres">
      <dgm:prSet presAssocID="{961A96A9-BC6D-48C2-BE72-B2DA4813DC6A}" presName="childText" presStyleLbl="bgAcc1" presStyleIdx="3" presStyleCnt="4" custScaleX="212848">
        <dgm:presLayoutVars>
          <dgm:bulletEnabled val="1"/>
        </dgm:presLayoutVars>
      </dgm:prSet>
      <dgm:spPr/>
      <dgm:t>
        <a:bodyPr/>
        <a:lstStyle/>
        <a:p>
          <a:endParaRPr lang="en-US"/>
        </a:p>
      </dgm:t>
    </dgm:pt>
  </dgm:ptLst>
  <dgm:cxnLst>
    <dgm:cxn modelId="{85D6AF80-D6D7-4199-B326-A27B04DD66C9}" srcId="{46F1B766-5061-4C1F-A3E7-6B2F8FD4F913}" destId="{BC18717D-1B73-4D63-8B23-20D7C061ED8C}" srcOrd="0" destOrd="0" parTransId="{79FF8ECB-0571-473C-9F93-DC32E8E6EFB4}" sibTransId="{D3C806EF-8E96-49F3-9357-B065429006BC}"/>
    <dgm:cxn modelId="{7B8589D4-E182-4E16-972A-F4257E868733}" srcId="{BC18717D-1B73-4D63-8B23-20D7C061ED8C}" destId="{BDCFBB7F-2483-4F3D-9E36-005406A44A7E}" srcOrd="1" destOrd="0" parTransId="{812B8F64-6A79-4578-BB92-25D081D2FE68}" sibTransId="{EA3F805D-01B4-4026-BA6C-709A58B7491F}"/>
    <dgm:cxn modelId="{61D70C4A-D56D-4DBD-8593-E6497211B951}" srcId="{BC18717D-1B73-4D63-8B23-20D7C061ED8C}" destId="{F43CC1D9-C3FA-48D9-BFC7-4603AFA21AC6}" srcOrd="0" destOrd="0" parTransId="{AC63ADD4-11AE-4897-A731-757CEA18DB39}" sibTransId="{9FFDB35E-7527-4A1C-8D0E-4BB38DAEDE20}"/>
    <dgm:cxn modelId="{39FD2E91-9F94-4ED4-A2CA-DF4FC53672B0}" type="presOf" srcId="{AC63ADD4-11AE-4897-A731-757CEA18DB39}" destId="{B646D827-04A5-4AFE-AEDF-1AD810C5631E}" srcOrd="0" destOrd="0" presId="urn:microsoft.com/office/officeart/2005/8/layout/hierarchy3"/>
    <dgm:cxn modelId="{2BC3F81A-FBEE-44A3-8821-A463372DBBBE}" type="presOf" srcId="{BC18717D-1B73-4D63-8B23-20D7C061ED8C}" destId="{1BFB5EAF-E93F-48CF-84FE-CEFB179B417D}" srcOrd="1" destOrd="0" presId="urn:microsoft.com/office/officeart/2005/8/layout/hierarchy3"/>
    <dgm:cxn modelId="{6A2C4AE7-0BAC-4C40-82D1-11BC4CF4B72C}" type="presOf" srcId="{961A96A9-BC6D-48C2-BE72-B2DA4813DC6A}" destId="{C7BD7B95-40C6-4BDD-A55D-D1D963522CFA}" srcOrd="0" destOrd="0" presId="urn:microsoft.com/office/officeart/2005/8/layout/hierarchy3"/>
    <dgm:cxn modelId="{0AD85481-F0E1-441E-B96D-15999B653894}" type="presOf" srcId="{46F1B766-5061-4C1F-A3E7-6B2F8FD4F913}" destId="{5CB42655-4017-4CAF-9A85-1272F2280DEA}" srcOrd="0" destOrd="0" presId="urn:microsoft.com/office/officeart/2005/8/layout/hierarchy3"/>
    <dgm:cxn modelId="{2964FE9A-1CB7-4A61-961C-287E1FECAF13}" type="presOf" srcId="{15999FA1-C856-40BB-AF18-99A1FE5C60D8}" destId="{D1B36A2E-D9B4-4AB2-86CA-4A3EEB5A74DB}" srcOrd="0" destOrd="0" presId="urn:microsoft.com/office/officeart/2005/8/layout/hierarchy3"/>
    <dgm:cxn modelId="{A651B6B7-E598-4AC0-AFBA-660180333F35}" type="presOf" srcId="{F43CC1D9-C3FA-48D9-BFC7-4603AFA21AC6}" destId="{E5312595-7737-41FC-912D-F7A912A3950B}" srcOrd="0" destOrd="0" presId="urn:microsoft.com/office/officeart/2005/8/layout/hierarchy3"/>
    <dgm:cxn modelId="{595E1B6F-A4F0-4977-8843-0538700503F1}" type="presOf" srcId="{BDCFBB7F-2483-4F3D-9E36-005406A44A7E}" destId="{8AB63511-A713-44AA-8609-BF73E7E538B0}" srcOrd="0" destOrd="0" presId="urn:microsoft.com/office/officeart/2005/8/layout/hierarchy3"/>
    <dgm:cxn modelId="{6AC82566-3A91-4854-8CE6-ACB44489475E}" type="presOf" srcId="{88004591-37A2-4DC5-BE5C-520F97B37B77}" destId="{E58D474D-DD95-461D-A00F-C8BA91480172}" srcOrd="0" destOrd="0" presId="urn:microsoft.com/office/officeart/2005/8/layout/hierarchy3"/>
    <dgm:cxn modelId="{CB8741FA-C18D-4049-96F5-AED6613ACDE5}" srcId="{15999FA1-C856-40BB-AF18-99A1FE5C60D8}" destId="{8B942830-794C-4044-B9F4-760D1DA1FCE5}" srcOrd="0" destOrd="0" parTransId="{88004591-37A2-4DC5-BE5C-520F97B37B77}" sibTransId="{16887732-8A49-4730-B451-421F4B1BD2E2}"/>
    <dgm:cxn modelId="{11F35D6D-89DF-40BA-9AD6-0103749B2DA4}" type="presOf" srcId="{812B8F64-6A79-4578-BB92-25D081D2FE68}" destId="{E168E70E-9D01-4B10-864B-55CA35C45D13}" srcOrd="0" destOrd="0" presId="urn:microsoft.com/office/officeart/2005/8/layout/hierarchy3"/>
    <dgm:cxn modelId="{FBD49F2D-A808-4EDC-8C11-4D3B11D4E8BA}" type="presOf" srcId="{EE71CC8F-8904-401E-824E-D60BAFADCC79}" destId="{13A4A364-C43D-4997-BE6C-E1660B96E1F5}" srcOrd="0" destOrd="0" presId="urn:microsoft.com/office/officeart/2005/8/layout/hierarchy3"/>
    <dgm:cxn modelId="{DB5D141E-043B-401F-A56F-D8E6A982585F}" type="presOf" srcId="{BC18717D-1B73-4D63-8B23-20D7C061ED8C}" destId="{1671EC10-E0B4-4A93-8715-6A776F322BF5}" srcOrd="0" destOrd="0" presId="urn:microsoft.com/office/officeart/2005/8/layout/hierarchy3"/>
    <dgm:cxn modelId="{E65301A6-1058-480D-BF51-576932ADFCEA}" srcId="{46F1B766-5061-4C1F-A3E7-6B2F8FD4F913}" destId="{15999FA1-C856-40BB-AF18-99A1FE5C60D8}" srcOrd="1" destOrd="0" parTransId="{9059A93B-3EB3-41AB-8C90-CB288C5BC559}" sibTransId="{E600521E-7856-4859-ADD4-B94BC78674BA}"/>
    <dgm:cxn modelId="{1DCE0108-6B60-4691-8111-8BAC078C15E3}" srcId="{15999FA1-C856-40BB-AF18-99A1FE5C60D8}" destId="{961A96A9-BC6D-48C2-BE72-B2DA4813DC6A}" srcOrd="1" destOrd="0" parTransId="{EE71CC8F-8904-401E-824E-D60BAFADCC79}" sibTransId="{EC46BB52-93B6-4D33-A054-CC37C4B2F937}"/>
    <dgm:cxn modelId="{958F6D3E-7529-4541-A733-FC28FDBE626D}" type="presOf" srcId="{8B942830-794C-4044-B9F4-760D1DA1FCE5}" destId="{3A3228D8-2A53-4DF1-BB98-31661D531363}" srcOrd="0" destOrd="0" presId="urn:microsoft.com/office/officeart/2005/8/layout/hierarchy3"/>
    <dgm:cxn modelId="{D4C0F24D-B511-432D-BCA4-F1A8A98993B9}" type="presOf" srcId="{15999FA1-C856-40BB-AF18-99A1FE5C60D8}" destId="{324F2078-76CD-43B4-880A-520123667D46}" srcOrd="1" destOrd="0" presId="urn:microsoft.com/office/officeart/2005/8/layout/hierarchy3"/>
    <dgm:cxn modelId="{6C16D7A8-1EEB-4405-B3C0-ACDCE173AC62}" type="presParOf" srcId="{5CB42655-4017-4CAF-9A85-1272F2280DEA}" destId="{37859E3C-E085-4C0C-8FA5-23B7132E0F20}" srcOrd="0" destOrd="0" presId="urn:microsoft.com/office/officeart/2005/8/layout/hierarchy3"/>
    <dgm:cxn modelId="{A5FBC2BD-EC00-4B48-B7CA-193CCDCFE2FB}" type="presParOf" srcId="{37859E3C-E085-4C0C-8FA5-23B7132E0F20}" destId="{B1953AA9-EA99-48C6-9B52-2AEA0A01DF37}" srcOrd="0" destOrd="0" presId="urn:microsoft.com/office/officeart/2005/8/layout/hierarchy3"/>
    <dgm:cxn modelId="{4EFD62D8-80E6-40F8-854A-E504327A2E55}" type="presParOf" srcId="{B1953AA9-EA99-48C6-9B52-2AEA0A01DF37}" destId="{1671EC10-E0B4-4A93-8715-6A776F322BF5}" srcOrd="0" destOrd="0" presId="urn:microsoft.com/office/officeart/2005/8/layout/hierarchy3"/>
    <dgm:cxn modelId="{C22E7483-4DD3-4389-A3AB-E2BA9B021E38}" type="presParOf" srcId="{B1953AA9-EA99-48C6-9B52-2AEA0A01DF37}" destId="{1BFB5EAF-E93F-48CF-84FE-CEFB179B417D}" srcOrd="1" destOrd="0" presId="urn:microsoft.com/office/officeart/2005/8/layout/hierarchy3"/>
    <dgm:cxn modelId="{FC9A282A-E228-4B3E-90E0-679A4454D8C5}" type="presParOf" srcId="{37859E3C-E085-4C0C-8FA5-23B7132E0F20}" destId="{699A7490-49D1-4C54-AD89-43407DBE8E77}" srcOrd="1" destOrd="0" presId="urn:microsoft.com/office/officeart/2005/8/layout/hierarchy3"/>
    <dgm:cxn modelId="{DCF9849B-E73A-4DB2-93A1-CF427BAB91DC}" type="presParOf" srcId="{699A7490-49D1-4C54-AD89-43407DBE8E77}" destId="{B646D827-04A5-4AFE-AEDF-1AD810C5631E}" srcOrd="0" destOrd="0" presId="urn:microsoft.com/office/officeart/2005/8/layout/hierarchy3"/>
    <dgm:cxn modelId="{0AC9E1FC-CC39-4EAC-9AC0-72B8130C289B}" type="presParOf" srcId="{699A7490-49D1-4C54-AD89-43407DBE8E77}" destId="{E5312595-7737-41FC-912D-F7A912A3950B}" srcOrd="1" destOrd="0" presId="urn:microsoft.com/office/officeart/2005/8/layout/hierarchy3"/>
    <dgm:cxn modelId="{B1F09ABB-D623-49C7-8CDD-50157378C816}" type="presParOf" srcId="{699A7490-49D1-4C54-AD89-43407DBE8E77}" destId="{E168E70E-9D01-4B10-864B-55CA35C45D13}" srcOrd="2" destOrd="0" presId="urn:microsoft.com/office/officeart/2005/8/layout/hierarchy3"/>
    <dgm:cxn modelId="{ECE9D6F2-2DE1-45CC-9CD2-0AEC74CBB2EE}" type="presParOf" srcId="{699A7490-49D1-4C54-AD89-43407DBE8E77}" destId="{8AB63511-A713-44AA-8609-BF73E7E538B0}" srcOrd="3" destOrd="0" presId="urn:microsoft.com/office/officeart/2005/8/layout/hierarchy3"/>
    <dgm:cxn modelId="{6A20CA78-F247-4193-A555-A268980789BF}" type="presParOf" srcId="{5CB42655-4017-4CAF-9A85-1272F2280DEA}" destId="{E6C4E0F6-C0EF-4B37-A911-576A163873E9}" srcOrd="1" destOrd="0" presId="urn:microsoft.com/office/officeart/2005/8/layout/hierarchy3"/>
    <dgm:cxn modelId="{2340BC09-472F-4AC5-BD84-54CC0470E69C}" type="presParOf" srcId="{E6C4E0F6-C0EF-4B37-A911-576A163873E9}" destId="{20248240-F1E0-425F-8824-ABEB7CAC7D00}" srcOrd="0" destOrd="0" presId="urn:microsoft.com/office/officeart/2005/8/layout/hierarchy3"/>
    <dgm:cxn modelId="{C054A1AE-CF6A-4F78-8A7D-8B71254B57CB}" type="presParOf" srcId="{20248240-F1E0-425F-8824-ABEB7CAC7D00}" destId="{D1B36A2E-D9B4-4AB2-86CA-4A3EEB5A74DB}" srcOrd="0" destOrd="0" presId="urn:microsoft.com/office/officeart/2005/8/layout/hierarchy3"/>
    <dgm:cxn modelId="{9DD8CF67-AE77-4D57-A63B-C57755AB5E52}" type="presParOf" srcId="{20248240-F1E0-425F-8824-ABEB7CAC7D00}" destId="{324F2078-76CD-43B4-880A-520123667D46}" srcOrd="1" destOrd="0" presId="urn:microsoft.com/office/officeart/2005/8/layout/hierarchy3"/>
    <dgm:cxn modelId="{7FDE2F3E-8D6B-4A49-9748-C8817D3762F0}" type="presParOf" srcId="{E6C4E0F6-C0EF-4B37-A911-576A163873E9}" destId="{623CFF54-8E08-4458-AE25-BC7F9CE57FDB}" srcOrd="1" destOrd="0" presId="urn:microsoft.com/office/officeart/2005/8/layout/hierarchy3"/>
    <dgm:cxn modelId="{21A07487-C674-444C-B295-185377CACB05}" type="presParOf" srcId="{623CFF54-8E08-4458-AE25-BC7F9CE57FDB}" destId="{E58D474D-DD95-461D-A00F-C8BA91480172}" srcOrd="0" destOrd="0" presId="urn:microsoft.com/office/officeart/2005/8/layout/hierarchy3"/>
    <dgm:cxn modelId="{D569D095-C514-4E1C-A3C0-3EBE9818F1EC}" type="presParOf" srcId="{623CFF54-8E08-4458-AE25-BC7F9CE57FDB}" destId="{3A3228D8-2A53-4DF1-BB98-31661D531363}" srcOrd="1" destOrd="0" presId="urn:microsoft.com/office/officeart/2005/8/layout/hierarchy3"/>
    <dgm:cxn modelId="{976A8E92-7E60-4CCD-A8A6-24F8AF046FF4}" type="presParOf" srcId="{623CFF54-8E08-4458-AE25-BC7F9CE57FDB}" destId="{13A4A364-C43D-4997-BE6C-E1660B96E1F5}" srcOrd="2" destOrd="0" presId="urn:microsoft.com/office/officeart/2005/8/layout/hierarchy3"/>
    <dgm:cxn modelId="{EE290C8E-F994-4D62-9570-73714E893AE9}" type="presParOf" srcId="{623CFF54-8E08-4458-AE25-BC7F9CE57FDB}" destId="{C7BD7B95-40C6-4BDD-A55D-D1D963522CF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6F1B766-5061-4C1F-A3E7-6B2F8FD4F913}"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BC18717D-1B73-4D63-8B23-20D7C061ED8C}">
      <dgm:prSet custT="1"/>
      <dgm:spPr>
        <a:solidFill>
          <a:srgbClr val="00B050"/>
        </a:solidFill>
      </dgm:spPr>
      <dgm:t>
        <a:bodyPr/>
        <a:lstStyle/>
        <a:p>
          <a:r>
            <a:rPr lang="en-US" sz="2400" dirty="0" smtClean="0">
              <a:latin typeface="Times New Roman" panose="02020603050405020304" pitchFamily="18" charset="0"/>
              <a:cs typeface="Times New Roman" panose="02020603050405020304" pitchFamily="18" charset="0"/>
            </a:rPr>
            <a:t>Self-organizing approaches</a:t>
          </a:r>
        </a:p>
      </dgm:t>
    </dgm:pt>
    <dgm:pt modelId="{79FF8ECB-0571-473C-9F93-DC32E8E6EFB4}" type="parTrans" cxnId="{85D6AF80-D6D7-4199-B326-A27B04DD66C9}">
      <dgm:prSet/>
      <dgm:spPr/>
      <dgm:t>
        <a:bodyPr/>
        <a:lstStyle/>
        <a:p>
          <a:endParaRPr lang="en-US"/>
        </a:p>
      </dgm:t>
    </dgm:pt>
    <dgm:pt modelId="{D3C806EF-8E96-49F3-9357-B065429006BC}" type="sibTrans" cxnId="{85D6AF80-D6D7-4199-B326-A27B04DD66C9}">
      <dgm:prSet/>
      <dgm:spPr/>
      <dgm:t>
        <a:bodyPr/>
        <a:lstStyle/>
        <a:p>
          <a:endParaRPr lang="en-US"/>
        </a:p>
      </dgm:t>
    </dgm:pt>
    <dgm:pt modelId="{961A96A9-BC6D-48C2-BE72-B2DA4813DC6A}">
      <dgm:prSet custT="1"/>
      <dgm:spPr/>
      <dgm:t>
        <a:bodyPr/>
        <a:lstStyle/>
        <a:p>
          <a:r>
            <a:rPr lang="en-US" sz="2000" dirty="0" smtClean="0">
              <a:latin typeface="Times New Roman" panose="02020603050405020304" pitchFamily="18" charset="0"/>
              <a:cs typeface="Times New Roman" panose="02020603050405020304" pitchFamily="18" charset="0"/>
            </a:rPr>
            <a:t>DES task-decomposition methods</a:t>
          </a:r>
          <a:endParaRPr lang="en-US" sz="2000" dirty="0">
            <a:latin typeface="Times New Roman" panose="02020603050405020304" pitchFamily="18" charset="0"/>
            <a:cs typeface="Times New Roman" panose="02020603050405020304" pitchFamily="18" charset="0"/>
          </a:endParaRPr>
        </a:p>
      </dgm:t>
    </dgm:pt>
    <dgm:pt modelId="{8B942830-794C-4044-B9F4-760D1DA1FCE5}">
      <dgm:prSet custT="1"/>
      <dgm:spPr/>
      <dgm:t>
        <a:bodyPr/>
        <a:lstStyle/>
        <a:p>
          <a:r>
            <a:rPr lang="en-US" sz="2000" dirty="0" smtClean="0">
              <a:latin typeface="Times New Roman" panose="02020603050405020304" pitchFamily="18" charset="0"/>
              <a:cs typeface="Times New Roman" panose="02020603050405020304" pitchFamily="18" charset="0"/>
            </a:rPr>
            <a:t>Market-based methods</a:t>
          </a:r>
        </a:p>
      </dgm:t>
    </dgm:pt>
    <dgm:pt modelId="{15999FA1-C856-40BB-AF18-99A1FE5C60D8}">
      <dgm:prSet custT="1"/>
      <dgm:spPr/>
      <dgm:t>
        <a:bodyPr/>
        <a:lstStyle/>
        <a:p>
          <a:r>
            <a:rPr lang="en-US" sz="2400" dirty="0" smtClean="0">
              <a:latin typeface="Times New Roman" panose="02020603050405020304" pitchFamily="18" charset="0"/>
              <a:cs typeface="Times New Roman" panose="02020603050405020304" pitchFamily="18" charset="0"/>
            </a:rPr>
            <a:t>Planning-based approaches</a:t>
          </a:r>
          <a:endParaRPr lang="en-US" sz="2400" dirty="0">
            <a:latin typeface="Times New Roman" panose="02020603050405020304" pitchFamily="18" charset="0"/>
            <a:cs typeface="Times New Roman" panose="02020603050405020304" pitchFamily="18" charset="0"/>
          </a:endParaRPr>
        </a:p>
      </dgm:t>
    </dgm:pt>
    <dgm:pt modelId="{E600521E-7856-4859-ADD4-B94BC78674BA}" type="sibTrans" cxnId="{E65301A6-1058-480D-BF51-576932ADFCEA}">
      <dgm:prSet/>
      <dgm:spPr/>
      <dgm:t>
        <a:bodyPr/>
        <a:lstStyle/>
        <a:p>
          <a:endParaRPr lang="en-US"/>
        </a:p>
      </dgm:t>
    </dgm:pt>
    <dgm:pt modelId="{9059A93B-3EB3-41AB-8C90-CB288C5BC559}" type="parTrans" cxnId="{E65301A6-1058-480D-BF51-576932ADFCEA}">
      <dgm:prSet/>
      <dgm:spPr/>
      <dgm:t>
        <a:bodyPr/>
        <a:lstStyle/>
        <a:p>
          <a:endParaRPr lang="en-US"/>
        </a:p>
      </dgm:t>
    </dgm:pt>
    <dgm:pt modelId="{EC46BB52-93B6-4D33-A054-CC37C4B2F937}" type="sibTrans" cxnId="{1DCE0108-6B60-4691-8111-8BAC078C15E3}">
      <dgm:prSet/>
      <dgm:spPr/>
      <dgm:t>
        <a:bodyPr/>
        <a:lstStyle/>
        <a:p>
          <a:endParaRPr lang="en-US"/>
        </a:p>
      </dgm:t>
    </dgm:pt>
    <dgm:pt modelId="{EE71CC8F-8904-401E-824E-D60BAFADCC79}" type="parTrans" cxnId="{1DCE0108-6B60-4691-8111-8BAC078C15E3}">
      <dgm:prSet/>
      <dgm:spPr/>
      <dgm:t>
        <a:bodyPr/>
        <a:lstStyle/>
        <a:p>
          <a:endParaRPr lang="en-US"/>
        </a:p>
      </dgm:t>
    </dgm:pt>
    <dgm:pt modelId="{16887732-8A49-4730-B451-421F4B1BD2E2}" type="sibTrans" cxnId="{CB8741FA-C18D-4049-96F5-AED6613ACDE5}">
      <dgm:prSet/>
      <dgm:spPr/>
      <dgm:t>
        <a:bodyPr/>
        <a:lstStyle/>
        <a:p>
          <a:endParaRPr lang="en-US"/>
        </a:p>
      </dgm:t>
    </dgm:pt>
    <dgm:pt modelId="{88004591-37A2-4DC5-BE5C-520F97B37B77}" type="parTrans" cxnId="{CB8741FA-C18D-4049-96F5-AED6613ACDE5}">
      <dgm:prSet/>
      <dgm:spPr/>
      <dgm:t>
        <a:bodyPr/>
        <a:lstStyle/>
        <a:p>
          <a:endParaRPr lang="en-US"/>
        </a:p>
      </dgm:t>
    </dgm:pt>
    <dgm:pt modelId="{BDCFBB7F-2483-4F3D-9E36-005406A44A7E}">
      <dgm:prSet custT="1"/>
      <dgm:spPr/>
      <dgm:t>
        <a:bodyPr/>
        <a:lstStyle/>
        <a:p>
          <a:r>
            <a:rPr lang="en-US" sz="2000" dirty="0" smtClean="0">
              <a:latin typeface="Times New Roman" panose="02020603050405020304" pitchFamily="18" charset="0"/>
              <a:cs typeface="Times New Roman" panose="02020603050405020304" pitchFamily="18" charset="0"/>
            </a:rPr>
            <a:t>Game theoretical methods</a:t>
          </a:r>
        </a:p>
      </dgm:t>
    </dgm:pt>
    <dgm:pt modelId="{EA3F805D-01B4-4026-BA6C-709A58B7491F}" type="sibTrans" cxnId="{7B8589D4-E182-4E16-972A-F4257E868733}">
      <dgm:prSet/>
      <dgm:spPr/>
      <dgm:t>
        <a:bodyPr/>
        <a:lstStyle/>
        <a:p>
          <a:endParaRPr lang="en-US"/>
        </a:p>
      </dgm:t>
    </dgm:pt>
    <dgm:pt modelId="{812B8F64-6A79-4578-BB92-25D081D2FE68}" type="parTrans" cxnId="{7B8589D4-E182-4E16-972A-F4257E868733}">
      <dgm:prSet/>
      <dgm:spPr/>
      <dgm:t>
        <a:bodyPr/>
        <a:lstStyle/>
        <a:p>
          <a:endParaRPr lang="en-US"/>
        </a:p>
      </dgm:t>
    </dgm:pt>
    <dgm:pt modelId="{F43CC1D9-C3FA-48D9-BFC7-4603AFA21AC6}">
      <dgm:prSet custT="1"/>
      <dgm:spPr/>
      <dgm:t>
        <a:bodyPr/>
        <a:lstStyle/>
        <a:p>
          <a:r>
            <a:rPr lang="en-US" sz="2000" dirty="0" smtClean="0">
              <a:latin typeface="Times New Roman" panose="02020603050405020304" pitchFamily="18" charset="0"/>
              <a:cs typeface="Times New Roman" panose="02020603050405020304" pitchFamily="18" charset="0"/>
            </a:rPr>
            <a:t>Threshold-based methods</a:t>
          </a:r>
        </a:p>
      </dgm:t>
    </dgm:pt>
    <dgm:pt modelId="{9FFDB35E-7527-4A1C-8D0E-4BB38DAEDE20}" type="sibTrans" cxnId="{61D70C4A-D56D-4DBD-8593-E6497211B951}">
      <dgm:prSet/>
      <dgm:spPr/>
      <dgm:t>
        <a:bodyPr/>
        <a:lstStyle/>
        <a:p>
          <a:endParaRPr lang="en-US"/>
        </a:p>
      </dgm:t>
    </dgm:pt>
    <dgm:pt modelId="{AC63ADD4-11AE-4897-A731-757CEA18DB39}" type="parTrans" cxnId="{61D70C4A-D56D-4DBD-8593-E6497211B951}">
      <dgm:prSet/>
      <dgm:spPr/>
      <dgm:t>
        <a:bodyPr/>
        <a:lstStyle/>
        <a:p>
          <a:endParaRPr lang="en-US"/>
        </a:p>
      </dgm:t>
    </dgm:pt>
    <dgm:pt modelId="{5CB42655-4017-4CAF-9A85-1272F2280DEA}" type="pres">
      <dgm:prSet presAssocID="{46F1B766-5061-4C1F-A3E7-6B2F8FD4F913}" presName="diagram" presStyleCnt="0">
        <dgm:presLayoutVars>
          <dgm:chPref val="1"/>
          <dgm:dir/>
          <dgm:animOne val="branch"/>
          <dgm:animLvl val="lvl"/>
          <dgm:resizeHandles/>
        </dgm:presLayoutVars>
      </dgm:prSet>
      <dgm:spPr/>
      <dgm:t>
        <a:bodyPr/>
        <a:lstStyle/>
        <a:p>
          <a:endParaRPr lang="en-US"/>
        </a:p>
      </dgm:t>
    </dgm:pt>
    <dgm:pt modelId="{37859E3C-E085-4C0C-8FA5-23B7132E0F20}" type="pres">
      <dgm:prSet presAssocID="{BC18717D-1B73-4D63-8B23-20D7C061ED8C}" presName="root" presStyleCnt="0"/>
      <dgm:spPr/>
    </dgm:pt>
    <dgm:pt modelId="{B1953AA9-EA99-48C6-9B52-2AEA0A01DF37}" type="pres">
      <dgm:prSet presAssocID="{BC18717D-1B73-4D63-8B23-20D7C061ED8C}" presName="rootComposite" presStyleCnt="0"/>
      <dgm:spPr/>
    </dgm:pt>
    <dgm:pt modelId="{1671EC10-E0B4-4A93-8715-6A776F322BF5}" type="pres">
      <dgm:prSet presAssocID="{BC18717D-1B73-4D63-8B23-20D7C061ED8C}" presName="rootText" presStyleLbl="node1" presStyleIdx="0" presStyleCnt="2" custScaleX="190756"/>
      <dgm:spPr/>
      <dgm:t>
        <a:bodyPr/>
        <a:lstStyle/>
        <a:p>
          <a:endParaRPr lang="en-US"/>
        </a:p>
      </dgm:t>
    </dgm:pt>
    <dgm:pt modelId="{1BFB5EAF-E93F-48CF-84FE-CEFB179B417D}" type="pres">
      <dgm:prSet presAssocID="{BC18717D-1B73-4D63-8B23-20D7C061ED8C}" presName="rootConnector" presStyleLbl="node1" presStyleIdx="0" presStyleCnt="2"/>
      <dgm:spPr/>
      <dgm:t>
        <a:bodyPr/>
        <a:lstStyle/>
        <a:p>
          <a:endParaRPr lang="en-US"/>
        </a:p>
      </dgm:t>
    </dgm:pt>
    <dgm:pt modelId="{699A7490-49D1-4C54-AD89-43407DBE8E77}" type="pres">
      <dgm:prSet presAssocID="{BC18717D-1B73-4D63-8B23-20D7C061ED8C}" presName="childShape" presStyleCnt="0"/>
      <dgm:spPr/>
    </dgm:pt>
    <dgm:pt modelId="{B646D827-04A5-4AFE-AEDF-1AD810C5631E}" type="pres">
      <dgm:prSet presAssocID="{AC63ADD4-11AE-4897-A731-757CEA18DB39}" presName="Name13" presStyleLbl="parChTrans1D2" presStyleIdx="0" presStyleCnt="4"/>
      <dgm:spPr/>
      <dgm:t>
        <a:bodyPr/>
        <a:lstStyle/>
        <a:p>
          <a:endParaRPr lang="en-US"/>
        </a:p>
      </dgm:t>
    </dgm:pt>
    <dgm:pt modelId="{E5312595-7737-41FC-912D-F7A912A3950B}" type="pres">
      <dgm:prSet presAssocID="{F43CC1D9-C3FA-48D9-BFC7-4603AFA21AC6}" presName="childText" presStyleLbl="bgAcc1" presStyleIdx="0" presStyleCnt="4" custScaleX="212848">
        <dgm:presLayoutVars>
          <dgm:bulletEnabled val="1"/>
        </dgm:presLayoutVars>
      </dgm:prSet>
      <dgm:spPr/>
      <dgm:t>
        <a:bodyPr/>
        <a:lstStyle/>
        <a:p>
          <a:endParaRPr lang="en-US"/>
        </a:p>
      </dgm:t>
    </dgm:pt>
    <dgm:pt modelId="{E168E70E-9D01-4B10-864B-55CA35C45D13}" type="pres">
      <dgm:prSet presAssocID="{812B8F64-6A79-4578-BB92-25D081D2FE68}" presName="Name13" presStyleLbl="parChTrans1D2" presStyleIdx="1" presStyleCnt="4"/>
      <dgm:spPr/>
      <dgm:t>
        <a:bodyPr/>
        <a:lstStyle/>
        <a:p>
          <a:endParaRPr lang="en-US"/>
        </a:p>
      </dgm:t>
    </dgm:pt>
    <dgm:pt modelId="{8AB63511-A713-44AA-8609-BF73E7E538B0}" type="pres">
      <dgm:prSet presAssocID="{BDCFBB7F-2483-4F3D-9E36-005406A44A7E}" presName="childText" presStyleLbl="bgAcc1" presStyleIdx="1" presStyleCnt="4" custScaleX="212848">
        <dgm:presLayoutVars>
          <dgm:bulletEnabled val="1"/>
        </dgm:presLayoutVars>
      </dgm:prSet>
      <dgm:spPr/>
      <dgm:t>
        <a:bodyPr/>
        <a:lstStyle/>
        <a:p>
          <a:endParaRPr lang="en-US"/>
        </a:p>
      </dgm:t>
    </dgm:pt>
    <dgm:pt modelId="{E6C4E0F6-C0EF-4B37-A911-576A163873E9}" type="pres">
      <dgm:prSet presAssocID="{15999FA1-C856-40BB-AF18-99A1FE5C60D8}" presName="root" presStyleCnt="0"/>
      <dgm:spPr/>
    </dgm:pt>
    <dgm:pt modelId="{20248240-F1E0-425F-8824-ABEB7CAC7D00}" type="pres">
      <dgm:prSet presAssocID="{15999FA1-C856-40BB-AF18-99A1FE5C60D8}" presName="rootComposite" presStyleCnt="0"/>
      <dgm:spPr/>
    </dgm:pt>
    <dgm:pt modelId="{D1B36A2E-D9B4-4AB2-86CA-4A3EEB5A74DB}" type="pres">
      <dgm:prSet presAssocID="{15999FA1-C856-40BB-AF18-99A1FE5C60D8}" presName="rootText" presStyleLbl="node1" presStyleIdx="1" presStyleCnt="2" custScaleX="190756"/>
      <dgm:spPr/>
      <dgm:t>
        <a:bodyPr/>
        <a:lstStyle/>
        <a:p>
          <a:endParaRPr lang="en-US"/>
        </a:p>
      </dgm:t>
    </dgm:pt>
    <dgm:pt modelId="{324F2078-76CD-43B4-880A-520123667D46}" type="pres">
      <dgm:prSet presAssocID="{15999FA1-C856-40BB-AF18-99A1FE5C60D8}" presName="rootConnector" presStyleLbl="node1" presStyleIdx="1" presStyleCnt="2"/>
      <dgm:spPr/>
      <dgm:t>
        <a:bodyPr/>
        <a:lstStyle/>
        <a:p>
          <a:endParaRPr lang="en-US"/>
        </a:p>
      </dgm:t>
    </dgm:pt>
    <dgm:pt modelId="{623CFF54-8E08-4458-AE25-BC7F9CE57FDB}" type="pres">
      <dgm:prSet presAssocID="{15999FA1-C856-40BB-AF18-99A1FE5C60D8}" presName="childShape" presStyleCnt="0"/>
      <dgm:spPr/>
    </dgm:pt>
    <dgm:pt modelId="{E58D474D-DD95-461D-A00F-C8BA91480172}" type="pres">
      <dgm:prSet presAssocID="{88004591-37A2-4DC5-BE5C-520F97B37B77}" presName="Name13" presStyleLbl="parChTrans1D2" presStyleIdx="2" presStyleCnt="4"/>
      <dgm:spPr/>
      <dgm:t>
        <a:bodyPr/>
        <a:lstStyle/>
        <a:p>
          <a:endParaRPr lang="en-US"/>
        </a:p>
      </dgm:t>
    </dgm:pt>
    <dgm:pt modelId="{3A3228D8-2A53-4DF1-BB98-31661D531363}" type="pres">
      <dgm:prSet presAssocID="{8B942830-794C-4044-B9F4-760D1DA1FCE5}" presName="childText" presStyleLbl="bgAcc1" presStyleIdx="2" presStyleCnt="4" custScaleX="212848">
        <dgm:presLayoutVars>
          <dgm:bulletEnabled val="1"/>
        </dgm:presLayoutVars>
      </dgm:prSet>
      <dgm:spPr/>
      <dgm:t>
        <a:bodyPr/>
        <a:lstStyle/>
        <a:p>
          <a:endParaRPr lang="en-US"/>
        </a:p>
      </dgm:t>
    </dgm:pt>
    <dgm:pt modelId="{13A4A364-C43D-4997-BE6C-E1660B96E1F5}" type="pres">
      <dgm:prSet presAssocID="{EE71CC8F-8904-401E-824E-D60BAFADCC79}" presName="Name13" presStyleLbl="parChTrans1D2" presStyleIdx="3" presStyleCnt="4"/>
      <dgm:spPr/>
      <dgm:t>
        <a:bodyPr/>
        <a:lstStyle/>
        <a:p>
          <a:endParaRPr lang="en-US"/>
        </a:p>
      </dgm:t>
    </dgm:pt>
    <dgm:pt modelId="{C7BD7B95-40C6-4BDD-A55D-D1D963522CFA}" type="pres">
      <dgm:prSet presAssocID="{961A96A9-BC6D-48C2-BE72-B2DA4813DC6A}" presName="childText" presStyleLbl="bgAcc1" presStyleIdx="3" presStyleCnt="4" custScaleX="212848">
        <dgm:presLayoutVars>
          <dgm:bulletEnabled val="1"/>
        </dgm:presLayoutVars>
      </dgm:prSet>
      <dgm:spPr/>
      <dgm:t>
        <a:bodyPr/>
        <a:lstStyle/>
        <a:p>
          <a:endParaRPr lang="en-US"/>
        </a:p>
      </dgm:t>
    </dgm:pt>
  </dgm:ptLst>
  <dgm:cxnLst>
    <dgm:cxn modelId="{85D6AF80-D6D7-4199-B326-A27B04DD66C9}" srcId="{46F1B766-5061-4C1F-A3E7-6B2F8FD4F913}" destId="{BC18717D-1B73-4D63-8B23-20D7C061ED8C}" srcOrd="0" destOrd="0" parTransId="{79FF8ECB-0571-473C-9F93-DC32E8E6EFB4}" sibTransId="{D3C806EF-8E96-49F3-9357-B065429006BC}"/>
    <dgm:cxn modelId="{7B8589D4-E182-4E16-972A-F4257E868733}" srcId="{BC18717D-1B73-4D63-8B23-20D7C061ED8C}" destId="{BDCFBB7F-2483-4F3D-9E36-005406A44A7E}" srcOrd="1" destOrd="0" parTransId="{812B8F64-6A79-4578-BB92-25D081D2FE68}" sibTransId="{EA3F805D-01B4-4026-BA6C-709A58B7491F}"/>
    <dgm:cxn modelId="{66AF95F4-FB03-4326-A31D-DD0E5106FFF8}" type="presOf" srcId="{812B8F64-6A79-4578-BB92-25D081D2FE68}" destId="{E168E70E-9D01-4B10-864B-55CA35C45D13}" srcOrd="0" destOrd="0" presId="urn:microsoft.com/office/officeart/2005/8/layout/hierarchy3"/>
    <dgm:cxn modelId="{61D70C4A-D56D-4DBD-8593-E6497211B951}" srcId="{BC18717D-1B73-4D63-8B23-20D7C061ED8C}" destId="{F43CC1D9-C3FA-48D9-BFC7-4603AFA21AC6}" srcOrd="0" destOrd="0" parTransId="{AC63ADD4-11AE-4897-A731-757CEA18DB39}" sibTransId="{9FFDB35E-7527-4A1C-8D0E-4BB38DAEDE20}"/>
    <dgm:cxn modelId="{C93728E2-0EF4-4495-B217-F2C86EDB92D3}" type="presOf" srcId="{F43CC1D9-C3FA-48D9-BFC7-4603AFA21AC6}" destId="{E5312595-7737-41FC-912D-F7A912A3950B}" srcOrd="0" destOrd="0" presId="urn:microsoft.com/office/officeart/2005/8/layout/hierarchy3"/>
    <dgm:cxn modelId="{F49E7436-970F-4B60-A1F4-8F6B02242F80}" type="presOf" srcId="{15999FA1-C856-40BB-AF18-99A1FE5C60D8}" destId="{324F2078-76CD-43B4-880A-520123667D46}" srcOrd="1" destOrd="0" presId="urn:microsoft.com/office/officeart/2005/8/layout/hierarchy3"/>
    <dgm:cxn modelId="{9D5488AA-4E3E-47F5-8F73-C1FC15D679AE}" type="presOf" srcId="{8B942830-794C-4044-B9F4-760D1DA1FCE5}" destId="{3A3228D8-2A53-4DF1-BB98-31661D531363}" srcOrd="0" destOrd="0" presId="urn:microsoft.com/office/officeart/2005/8/layout/hierarchy3"/>
    <dgm:cxn modelId="{222C15BF-CB31-4E40-8FFD-BB9377536795}" type="presOf" srcId="{BC18717D-1B73-4D63-8B23-20D7C061ED8C}" destId="{1671EC10-E0B4-4A93-8715-6A776F322BF5}" srcOrd="0" destOrd="0" presId="urn:microsoft.com/office/officeart/2005/8/layout/hierarchy3"/>
    <dgm:cxn modelId="{10440BC4-F347-4764-A637-7F16D75574F0}" type="presOf" srcId="{88004591-37A2-4DC5-BE5C-520F97B37B77}" destId="{E58D474D-DD95-461D-A00F-C8BA91480172}" srcOrd="0" destOrd="0" presId="urn:microsoft.com/office/officeart/2005/8/layout/hierarchy3"/>
    <dgm:cxn modelId="{5AB4F44C-CC4B-485B-9044-056D1584631D}" type="presOf" srcId="{BC18717D-1B73-4D63-8B23-20D7C061ED8C}" destId="{1BFB5EAF-E93F-48CF-84FE-CEFB179B417D}" srcOrd="1" destOrd="0" presId="urn:microsoft.com/office/officeart/2005/8/layout/hierarchy3"/>
    <dgm:cxn modelId="{CB8741FA-C18D-4049-96F5-AED6613ACDE5}" srcId="{15999FA1-C856-40BB-AF18-99A1FE5C60D8}" destId="{8B942830-794C-4044-B9F4-760D1DA1FCE5}" srcOrd="0" destOrd="0" parTransId="{88004591-37A2-4DC5-BE5C-520F97B37B77}" sibTransId="{16887732-8A49-4730-B451-421F4B1BD2E2}"/>
    <dgm:cxn modelId="{E65301A6-1058-480D-BF51-576932ADFCEA}" srcId="{46F1B766-5061-4C1F-A3E7-6B2F8FD4F913}" destId="{15999FA1-C856-40BB-AF18-99A1FE5C60D8}" srcOrd="1" destOrd="0" parTransId="{9059A93B-3EB3-41AB-8C90-CB288C5BC559}" sibTransId="{E600521E-7856-4859-ADD4-B94BC78674BA}"/>
    <dgm:cxn modelId="{157E4AE8-1E50-480C-B702-7B2E30B9716C}" type="presOf" srcId="{46F1B766-5061-4C1F-A3E7-6B2F8FD4F913}" destId="{5CB42655-4017-4CAF-9A85-1272F2280DEA}" srcOrd="0" destOrd="0" presId="urn:microsoft.com/office/officeart/2005/8/layout/hierarchy3"/>
    <dgm:cxn modelId="{07A5A945-4DDA-4F9C-BC9F-EAF3C90F20BA}" type="presOf" srcId="{15999FA1-C856-40BB-AF18-99A1FE5C60D8}" destId="{D1B36A2E-D9B4-4AB2-86CA-4A3EEB5A74DB}" srcOrd="0" destOrd="0" presId="urn:microsoft.com/office/officeart/2005/8/layout/hierarchy3"/>
    <dgm:cxn modelId="{B350C6D2-FB72-4D8F-9845-054A355C9FF6}" type="presOf" srcId="{AC63ADD4-11AE-4897-A731-757CEA18DB39}" destId="{B646D827-04A5-4AFE-AEDF-1AD810C5631E}" srcOrd="0" destOrd="0" presId="urn:microsoft.com/office/officeart/2005/8/layout/hierarchy3"/>
    <dgm:cxn modelId="{1DCE0108-6B60-4691-8111-8BAC078C15E3}" srcId="{15999FA1-C856-40BB-AF18-99A1FE5C60D8}" destId="{961A96A9-BC6D-48C2-BE72-B2DA4813DC6A}" srcOrd="1" destOrd="0" parTransId="{EE71CC8F-8904-401E-824E-D60BAFADCC79}" sibTransId="{EC46BB52-93B6-4D33-A054-CC37C4B2F937}"/>
    <dgm:cxn modelId="{8D842BD3-150D-4C9F-87CE-0B6454356B3F}" type="presOf" srcId="{EE71CC8F-8904-401E-824E-D60BAFADCC79}" destId="{13A4A364-C43D-4997-BE6C-E1660B96E1F5}" srcOrd="0" destOrd="0" presId="urn:microsoft.com/office/officeart/2005/8/layout/hierarchy3"/>
    <dgm:cxn modelId="{459517AC-7E82-4E1B-B21F-3B736D78AD9B}" type="presOf" srcId="{BDCFBB7F-2483-4F3D-9E36-005406A44A7E}" destId="{8AB63511-A713-44AA-8609-BF73E7E538B0}" srcOrd="0" destOrd="0" presId="urn:microsoft.com/office/officeart/2005/8/layout/hierarchy3"/>
    <dgm:cxn modelId="{87733729-4949-448C-9D15-F3EE5C9943AE}" type="presOf" srcId="{961A96A9-BC6D-48C2-BE72-B2DA4813DC6A}" destId="{C7BD7B95-40C6-4BDD-A55D-D1D963522CFA}" srcOrd="0" destOrd="0" presId="urn:microsoft.com/office/officeart/2005/8/layout/hierarchy3"/>
    <dgm:cxn modelId="{5AA066D8-F395-4081-BD1E-ABD4B1339355}" type="presParOf" srcId="{5CB42655-4017-4CAF-9A85-1272F2280DEA}" destId="{37859E3C-E085-4C0C-8FA5-23B7132E0F20}" srcOrd="0" destOrd="0" presId="urn:microsoft.com/office/officeart/2005/8/layout/hierarchy3"/>
    <dgm:cxn modelId="{D7FC56A3-13C6-43A1-9119-934C644942EC}" type="presParOf" srcId="{37859E3C-E085-4C0C-8FA5-23B7132E0F20}" destId="{B1953AA9-EA99-48C6-9B52-2AEA0A01DF37}" srcOrd="0" destOrd="0" presId="urn:microsoft.com/office/officeart/2005/8/layout/hierarchy3"/>
    <dgm:cxn modelId="{EBB6CE28-31BE-4BF7-92D3-73F50BE199B6}" type="presParOf" srcId="{B1953AA9-EA99-48C6-9B52-2AEA0A01DF37}" destId="{1671EC10-E0B4-4A93-8715-6A776F322BF5}" srcOrd="0" destOrd="0" presId="urn:microsoft.com/office/officeart/2005/8/layout/hierarchy3"/>
    <dgm:cxn modelId="{EBC51C41-5E39-463A-B331-26530BED58E5}" type="presParOf" srcId="{B1953AA9-EA99-48C6-9B52-2AEA0A01DF37}" destId="{1BFB5EAF-E93F-48CF-84FE-CEFB179B417D}" srcOrd="1" destOrd="0" presId="urn:microsoft.com/office/officeart/2005/8/layout/hierarchy3"/>
    <dgm:cxn modelId="{19C4D883-3C3E-41F8-84F6-1BCC8D9D40F3}" type="presParOf" srcId="{37859E3C-E085-4C0C-8FA5-23B7132E0F20}" destId="{699A7490-49D1-4C54-AD89-43407DBE8E77}" srcOrd="1" destOrd="0" presId="urn:microsoft.com/office/officeart/2005/8/layout/hierarchy3"/>
    <dgm:cxn modelId="{6B483C2D-1CE5-4407-A8B5-1992324636A3}" type="presParOf" srcId="{699A7490-49D1-4C54-AD89-43407DBE8E77}" destId="{B646D827-04A5-4AFE-AEDF-1AD810C5631E}" srcOrd="0" destOrd="0" presId="urn:microsoft.com/office/officeart/2005/8/layout/hierarchy3"/>
    <dgm:cxn modelId="{5E604DA1-4460-4A7B-BDA3-1A43D9071CEF}" type="presParOf" srcId="{699A7490-49D1-4C54-AD89-43407DBE8E77}" destId="{E5312595-7737-41FC-912D-F7A912A3950B}" srcOrd="1" destOrd="0" presId="urn:microsoft.com/office/officeart/2005/8/layout/hierarchy3"/>
    <dgm:cxn modelId="{44D49163-42BB-4876-ADA8-C64335292149}" type="presParOf" srcId="{699A7490-49D1-4C54-AD89-43407DBE8E77}" destId="{E168E70E-9D01-4B10-864B-55CA35C45D13}" srcOrd="2" destOrd="0" presId="urn:microsoft.com/office/officeart/2005/8/layout/hierarchy3"/>
    <dgm:cxn modelId="{E7189D59-EFDD-489F-A173-6721A7207265}" type="presParOf" srcId="{699A7490-49D1-4C54-AD89-43407DBE8E77}" destId="{8AB63511-A713-44AA-8609-BF73E7E538B0}" srcOrd="3" destOrd="0" presId="urn:microsoft.com/office/officeart/2005/8/layout/hierarchy3"/>
    <dgm:cxn modelId="{FB477458-FBA8-4A1E-A7F1-26354F34257B}" type="presParOf" srcId="{5CB42655-4017-4CAF-9A85-1272F2280DEA}" destId="{E6C4E0F6-C0EF-4B37-A911-576A163873E9}" srcOrd="1" destOrd="0" presId="urn:microsoft.com/office/officeart/2005/8/layout/hierarchy3"/>
    <dgm:cxn modelId="{839D44BE-549B-4023-92F6-96F8CB1EB4F3}" type="presParOf" srcId="{E6C4E0F6-C0EF-4B37-A911-576A163873E9}" destId="{20248240-F1E0-425F-8824-ABEB7CAC7D00}" srcOrd="0" destOrd="0" presId="urn:microsoft.com/office/officeart/2005/8/layout/hierarchy3"/>
    <dgm:cxn modelId="{3876D43B-0A41-4613-B877-13B3B0E0477F}" type="presParOf" srcId="{20248240-F1E0-425F-8824-ABEB7CAC7D00}" destId="{D1B36A2E-D9B4-4AB2-86CA-4A3EEB5A74DB}" srcOrd="0" destOrd="0" presId="urn:microsoft.com/office/officeart/2005/8/layout/hierarchy3"/>
    <dgm:cxn modelId="{6E9232E6-B5A9-4B48-BE6F-67E7F75F00BE}" type="presParOf" srcId="{20248240-F1E0-425F-8824-ABEB7CAC7D00}" destId="{324F2078-76CD-43B4-880A-520123667D46}" srcOrd="1" destOrd="0" presId="urn:microsoft.com/office/officeart/2005/8/layout/hierarchy3"/>
    <dgm:cxn modelId="{D1066568-FD3A-4BCA-9F27-C3365CE502CF}" type="presParOf" srcId="{E6C4E0F6-C0EF-4B37-A911-576A163873E9}" destId="{623CFF54-8E08-4458-AE25-BC7F9CE57FDB}" srcOrd="1" destOrd="0" presId="urn:microsoft.com/office/officeart/2005/8/layout/hierarchy3"/>
    <dgm:cxn modelId="{FE4DAF24-47E9-42EA-B130-BBA220F61821}" type="presParOf" srcId="{623CFF54-8E08-4458-AE25-BC7F9CE57FDB}" destId="{E58D474D-DD95-461D-A00F-C8BA91480172}" srcOrd="0" destOrd="0" presId="urn:microsoft.com/office/officeart/2005/8/layout/hierarchy3"/>
    <dgm:cxn modelId="{BEC44839-9618-4097-8E92-AAE68A56D668}" type="presParOf" srcId="{623CFF54-8E08-4458-AE25-BC7F9CE57FDB}" destId="{3A3228D8-2A53-4DF1-BB98-31661D531363}" srcOrd="1" destOrd="0" presId="urn:microsoft.com/office/officeart/2005/8/layout/hierarchy3"/>
    <dgm:cxn modelId="{9CC22445-4110-467E-8634-2FA45A725EEA}" type="presParOf" srcId="{623CFF54-8E08-4458-AE25-BC7F9CE57FDB}" destId="{13A4A364-C43D-4997-BE6C-E1660B96E1F5}" srcOrd="2" destOrd="0" presId="urn:microsoft.com/office/officeart/2005/8/layout/hierarchy3"/>
    <dgm:cxn modelId="{D0FDC3EF-0526-4BE1-B22C-76B5CDDEAD55}" type="presParOf" srcId="{623CFF54-8E08-4458-AE25-BC7F9CE57FDB}" destId="{C7BD7B95-40C6-4BDD-A55D-D1D963522CF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9D6F4-C5D8-4D91-B6FF-18DC4E160428}">
      <dsp:nvSpPr>
        <dsp:cNvPr id="0" name=""/>
        <dsp:cNvSpPr/>
      </dsp:nvSpPr>
      <dsp:spPr>
        <a:xfrm rot="5400000">
          <a:off x="-138587" y="140090"/>
          <a:ext cx="923913" cy="646739"/>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latin typeface="Times New Roman" panose="02020603050405020304" pitchFamily="18" charset="0"/>
              <a:cs typeface="Times New Roman" panose="02020603050405020304" pitchFamily="18" charset="0"/>
            </a:rPr>
            <a:t>1</a:t>
          </a:r>
          <a:endParaRPr lang="en-US" sz="1900" kern="1200" dirty="0">
            <a:latin typeface="Times New Roman" panose="02020603050405020304" pitchFamily="18" charset="0"/>
            <a:cs typeface="Times New Roman" panose="02020603050405020304" pitchFamily="18" charset="0"/>
          </a:endParaRPr>
        </a:p>
      </dsp:txBody>
      <dsp:txXfrm rot="-5400000">
        <a:off x="1" y="324873"/>
        <a:ext cx="646739" cy="277174"/>
      </dsp:txXfrm>
    </dsp:sp>
    <dsp:sp modelId="{5126C4D1-A891-4F23-80A6-443C644A28F5}">
      <dsp:nvSpPr>
        <dsp:cNvPr id="0" name=""/>
        <dsp:cNvSpPr/>
      </dsp:nvSpPr>
      <dsp:spPr>
        <a:xfrm rot="5400000">
          <a:off x="3261597" y="-2614858"/>
          <a:ext cx="600544" cy="5830260"/>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Introduction to </a:t>
          </a:r>
          <a:r>
            <a:rPr lang="en-US" sz="2400" b="0" kern="1200" dirty="0" smtClean="0">
              <a:latin typeface="Times New Roman" panose="02020603050405020304" pitchFamily="18" charset="0"/>
              <a:cs typeface="Times New Roman" panose="02020603050405020304" pitchFamily="18" charset="0"/>
            </a:rPr>
            <a:t>Cooperative</a:t>
          </a:r>
          <a:r>
            <a:rPr lang="en-US" sz="2400" kern="1200" dirty="0" smtClean="0">
              <a:latin typeface="Times New Roman" panose="02020603050405020304" pitchFamily="18" charset="0"/>
              <a:cs typeface="Times New Roman" panose="02020603050405020304" pitchFamily="18" charset="0"/>
            </a:rPr>
            <a:t> Control</a:t>
          </a:r>
          <a:endParaRPr lang="en-US" sz="2400" kern="1200" dirty="0">
            <a:latin typeface="Times New Roman" panose="02020603050405020304" pitchFamily="18" charset="0"/>
            <a:cs typeface="Times New Roman" panose="02020603050405020304" pitchFamily="18" charset="0"/>
          </a:endParaRPr>
        </a:p>
      </dsp:txBody>
      <dsp:txXfrm rot="-5400000">
        <a:off x="646739" y="29316"/>
        <a:ext cx="5800944" cy="541912"/>
      </dsp:txXfrm>
    </dsp:sp>
    <dsp:sp modelId="{AE91154B-62C2-4B48-8C34-ACB8A4C5C270}">
      <dsp:nvSpPr>
        <dsp:cNvPr id="0" name=""/>
        <dsp:cNvSpPr/>
      </dsp:nvSpPr>
      <dsp:spPr>
        <a:xfrm rot="5400000">
          <a:off x="-138587" y="944601"/>
          <a:ext cx="923913" cy="646739"/>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latin typeface="Times New Roman" panose="02020603050405020304" pitchFamily="18" charset="0"/>
              <a:cs typeface="Times New Roman" panose="02020603050405020304" pitchFamily="18" charset="0"/>
            </a:rPr>
            <a:t>2</a:t>
          </a:r>
          <a:endParaRPr lang="en-US" sz="1900" kern="1200" dirty="0">
            <a:latin typeface="Times New Roman" panose="02020603050405020304" pitchFamily="18" charset="0"/>
            <a:cs typeface="Times New Roman" panose="02020603050405020304" pitchFamily="18" charset="0"/>
          </a:endParaRPr>
        </a:p>
      </dsp:txBody>
      <dsp:txXfrm rot="-5400000">
        <a:off x="1" y="1129384"/>
        <a:ext cx="646739" cy="277174"/>
      </dsp:txXfrm>
    </dsp:sp>
    <dsp:sp modelId="{4FED45EB-5E41-4026-875B-054AC55C2289}">
      <dsp:nvSpPr>
        <dsp:cNvPr id="0" name=""/>
        <dsp:cNvSpPr/>
      </dsp:nvSpPr>
      <dsp:spPr>
        <a:xfrm rot="5400000">
          <a:off x="3261597" y="-1808844"/>
          <a:ext cx="600544" cy="5830260"/>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Applications </a:t>
          </a:r>
          <a:endParaRPr lang="en-US" sz="2400" kern="1200" dirty="0">
            <a:latin typeface="Times New Roman" panose="02020603050405020304" pitchFamily="18" charset="0"/>
            <a:cs typeface="Times New Roman" panose="02020603050405020304" pitchFamily="18" charset="0"/>
          </a:endParaRPr>
        </a:p>
      </dsp:txBody>
      <dsp:txXfrm rot="-5400000">
        <a:off x="646739" y="835330"/>
        <a:ext cx="5800944" cy="541912"/>
      </dsp:txXfrm>
    </dsp:sp>
    <dsp:sp modelId="{06F7B8A8-DC09-4734-8F48-5C0BA4B39A2C}">
      <dsp:nvSpPr>
        <dsp:cNvPr id="0" name=""/>
        <dsp:cNvSpPr/>
      </dsp:nvSpPr>
      <dsp:spPr>
        <a:xfrm rot="5400000">
          <a:off x="-138587" y="1749111"/>
          <a:ext cx="923913" cy="646739"/>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latin typeface="Times New Roman" panose="02020603050405020304" pitchFamily="18" charset="0"/>
              <a:cs typeface="Times New Roman" panose="02020603050405020304" pitchFamily="18" charset="0"/>
            </a:rPr>
            <a:t>3</a:t>
          </a:r>
          <a:endParaRPr lang="en-US" sz="1900" kern="1200" dirty="0">
            <a:latin typeface="Times New Roman" panose="02020603050405020304" pitchFamily="18" charset="0"/>
            <a:cs typeface="Times New Roman" panose="02020603050405020304" pitchFamily="18" charset="0"/>
          </a:endParaRPr>
        </a:p>
      </dsp:txBody>
      <dsp:txXfrm rot="-5400000">
        <a:off x="1" y="1933894"/>
        <a:ext cx="646739" cy="277174"/>
      </dsp:txXfrm>
    </dsp:sp>
    <dsp:sp modelId="{E6B3C4B6-FF34-4F2B-927D-5C9599A42B9D}">
      <dsp:nvSpPr>
        <dsp:cNvPr id="0" name=""/>
        <dsp:cNvSpPr/>
      </dsp:nvSpPr>
      <dsp:spPr>
        <a:xfrm rot="5400000">
          <a:off x="3261597" y="-1004333"/>
          <a:ext cx="600544" cy="5830260"/>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Problem of Task Allocation</a:t>
          </a:r>
          <a:endParaRPr lang="en-US" sz="2400" kern="1200" dirty="0">
            <a:latin typeface="Times New Roman" panose="02020603050405020304" pitchFamily="18" charset="0"/>
            <a:cs typeface="Times New Roman" panose="02020603050405020304" pitchFamily="18" charset="0"/>
          </a:endParaRPr>
        </a:p>
      </dsp:txBody>
      <dsp:txXfrm rot="-5400000">
        <a:off x="646739" y="1639841"/>
        <a:ext cx="5800944" cy="541912"/>
      </dsp:txXfrm>
    </dsp:sp>
    <dsp:sp modelId="{C9FADD6E-DE6C-4ABA-99A1-81DF230062DF}">
      <dsp:nvSpPr>
        <dsp:cNvPr id="0" name=""/>
        <dsp:cNvSpPr/>
      </dsp:nvSpPr>
      <dsp:spPr>
        <a:xfrm rot="5400000">
          <a:off x="-138587" y="2553622"/>
          <a:ext cx="923913" cy="646739"/>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latin typeface="Times New Roman" panose="02020603050405020304" pitchFamily="18" charset="0"/>
              <a:cs typeface="Times New Roman" panose="02020603050405020304" pitchFamily="18" charset="0"/>
            </a:rPr>
            <a:t>4</a:t>
          </a:r>
          <a:endParaRPr lang="en-US" sz="1900" kern="1200" dirty="0">
            <a:latin typeface="Times New Roman" panose="02020603050405020304" pitchFamily="18" charset="0"/>
            <a:cs typeface="Times New Roman" panose="02020603050405020304" pitchFamily="18" charset="0"/>
          </a:endParaRPr>
        </a:p>
      </dsp:txBody>
      <dsp:txXfrm rot="-5400000">
        <a:off x="1" y="2738405"/>
        <a:ext cx="646739" cy="277174"/>
      </dsp:txXfrm>
    </dsp:sp>
    <dsp:sp modelId="{5BEF6A53-0EC1-41A0-9DD2-13666F363329}">
      <dsp:nvSpPr>
        <dsp:cNvPr id="0" name=""/>
        <dsp:cNvSpPr/>
      </dsp:nvSpPr>
      <dsp:spPr>
        <a:xfrm rot="5400000">
          <a:off x="3261597" y="-199822"/>
          <a:ext cx="600544" cy="5830260"/>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Existing Approaches</a:t>
          </a:r>
          <a:endParaRPr lang="en-US" sz="2400" kern="1200" dirty="0">
            <a:latin typeface="Times New Roman" panose="02020603050405020304" pitchFamily="18" charset="0"/>
            <a:cs typeface="Times New Roman" panose="02020603050405020304" pitchFamily="18" charset="0"/>
          </a:endParaRPr>
        </a:p>
      </dsp:txBody>
      <dsp:txXfrm rot="-5400000">
        <a:off x="646739" y="2444352"/>
        <a:ext cx="5800944" cy="541912"/>
      </dsp:txXfrm>
    </dsp:sp>
    <dsp:sp modelId="{9FEE9570-58F1-4FE3-BF57-B7E01B0589C9}">
      <dsp:nvSpPr>
        <dsp:cNvPr id="0" name=""/>
        <dsp:cNvSpPr/>
      </dsp:nvSpPr>
      <dsp:spPr>
        <a:xfrm rot="5400000">
          <a:off x="-138587" y="3358132"/>
          <a:ext cx="923913" cy="646739"/>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latin typeface="Times New Roman" panose="02020603050405020304" pitchFamily="18" charset="0"/>
              <a:cs typeface="Times New Roman" panose="02020603050405020304" pitchFamily="18" charset="0"/>
            </a:rPr>
            <a:t>5</a:t>
          </a:r>
          <a:endParaRPr lang="en-US" sz="1900" kern="1200" dirty="0">
            <a:latin typeface="Times New Roman" panose="02020603050405020304" pitchFamily="18" charset="0"/>
            <a:cs typeface="Times New Roman" panose="02020603050405020304" pitchFamily="18" charset="0"/>
          </a:endParaRPr>
        </a:p>
      </dsp:txBody>
      <dsp:txXfrm rot="-5400000">
        <a:off x="1" y="3542915"/>
        <a:ext cx="646739" cy="277174"/>
      </dsp:txXfrm>
    </dsp:sp>
    <dsp:sp modelId="{15431A61-100A-4B72-AE53-441B074F5C6C}">
      <dsp:nvSpPr>
        <dsp:cNvPr id="0" name=""/>
        <dsp:cNvSpPr/>
      </dsp:nvSpPr>
      <dsp:spPr>
        <a:xfrm rot="5400000">
          <a:off x="3261597" y="604687"/>
          <a:ext cx="600544" cy="5830260"/>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Future Plan</a:t>
          </a:r>
          <a:endParaRPr lang="en-US" sz="2400" kern="1200" dirty="0">
            <a:latin typeface="Times New Roman" panose="02020603050405020304" pitchFamily="18" charset="0"/>
            <a:cs typeface="Times New Roman" panose="02020603050405020304" pitchFamily="18" charset="0"/>
          </a:endParaRPr>
        </a:p>
      </dsp:txBody>
      <dsp:txXfrm rot="-5400000">
        <a:off x="646739" y="3248861"/>
        <a:ext cx="5800944" cy="5419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69A58A-9FD2-44D5-85FE-66FBB49E1C1D}">
      <dsp:nvSpPr>
        <dsp:cNvPr id="0" name=""/>
        <dsp:cNvSpPr/>
      </dsp:nvSpPr>
      <dsp:spPr>
        <a:xfrm>
          <a:off x="0" y="35880"/>
          <a:ext cx="5486400" cy="580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Local communication</a:t>
          </a:r>
          <a:endParaRPr lang="en-US" sz="2000" kern="1200" dirty="0">
            <a:latin typeface="Times New Roman" panose="02020603050405020304" pitchFamily="18" charset="0"/>
            <a:cs typeface="Times New Roman" panose="02020603050405020304" pitchFamily="18" charset="0"/>
          </a:endParaRPr>
        </a:p>
      </dsp:txBody>
      <dsp:txXfrm>
        <a:off x="28329" y="64209"/>
        <a:ext cx="5429742" cy="523662"/>
      </dsp:txXfrm>
    </dsp:sp>
    <dsp:sp modelId="{11D328C3-71DA-4433-B415-CF952D06CEA2}">
      <dsp:nvSpPr>
        <dsp:cNvPr id="0" name=""/>
        <dsp:cNvSpPr/>
      </dsp:nvSpPr>
      <dsp:spPr>
        <a:xfrm>
          <a:off x="0" y="616200"/>
          <a:ext cx="54864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Limited communication</a:t>
          </a:r>
        </a:p>
      </dsp:txBody>
      <dsp:txXfrm>
        <a:off x="0" y="616200"/>
        <a:ext cx="5486400" cy="513360"/>
      </dsp:txXfrm>
    </dsp:sp>
    <dsp:sp modelId="{85BA6B3E-DD29-488D-B780-0EA882403EE1}">
      <dsp:nvSpPr>
        <dsp:cNvPr id="0" name=""/>
        <dsp:cNvSpPr/>
      </dsp:nvSpPr>
      <dsp:spPr>
        <a:xfrm>
          <a:off x="0" y="1129560"/>
          <a:ext cx="5486400" cy="580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Group interaction</a:t>
          </a:r>
          <a:endParaRPr lang="en-US" sz="2000" kern="1200" dirty="0">
            <a:latin typeface="Times New Roman" panose="02020603050405020304" pitchFamily="18" charset="0"/>
            <a:cs typeface="Times New Roman" panose="02020603050405020304" pitchFamily="18" charset="0"/>
          </a:endParaRPr>
        </a:p>
      </dsp:txBody>
      <dsp:txXfrm>
        <a:off x="28329" y="1157889"/>
        <a:ext cx="5429742" cy="523662"/>
      </dsp:txXfrm>
    </dsp:sp>
    <dsp:sp modelId="{FA5A249A-78EB-4594-A6EA-9823D67E7469}">
      <dsp:nvSpPr>
        <dsp:cNvPr id="0" name=""/>
        <dsp:cNvSpPr/>
      </dsp:nvSpPr>
      <dsp:spPr>
        <a:xfrm>
          <a:off x="0" y="1709880"/>
          <a:ext cx="54864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Restricted individuals capabilities</a:t>
          </a:r>
        </a:p>
      </dsp:txBody>
      <dsp:txXfrm>
        <a:off x="0" y="1709880"/>
        <a:ext cx="5486400" cy="513360"/>
      </dsp:txXfrm>
    </dsp:sp>
    <dsp:sp modelId="{EA498E73-C97E-406D-8D19-EE4E871D3CF6}">
      <dsp:nvSpPr>
        <dsp:cNvPr id="0" name=""/>
        <dsp:cNvSpPr/>
      </dsp:nvSpPr>
      <dsp:spPr>
        <a:xfrm>
          <a:off x="0" y="2223240"/>
          <a:ext cx="5486400" cy="580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Self-interested agents</a:t>
          </a:r>
        </a:p>
      </dsp:txBody>
      <dsp:txXfrm>
        <a:off x="28329" y="2251569"/>
        <a:ext cx="5429742" cy="523662"/>
      </dsp:txXfrm>
    </dsp:sp>
    <dsp:sp modelId="{F1E7CF10-98B8-458D-B883-C7D37D55142A}">
      <dsp:nvSpPr>
        <dsp:cNvPr id="0" name=""/>
        <dsp:cNvSpPr/>
      </dsp:nvSpPr>
      <dsp:spPr>
        <a:xfrm>
          <a:off x="0" y="2803560"/>
          <a:ext cx="5486400"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9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Feasible individual decision</a:t>
          </a:r>
          <a:endParaRPr lang="en-US" sz="2000" kern="1200" dirty="0">
            <a:latin typeface="Times New Roman" panose="02020603050405020304" pitchFamily="18" charset="0"/>
            <a:cs typeface="Times New Roman" panose="02020603050405020304" pitchFamily="18" charset="0"/>
          </a:endParaRPr>
        </a:p>
      </dsp:txBody>
      <dsp:txXfrm>
        <a:off x="0" y="2803560"/>
        <a:ext cx="5486400" cy="513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1EC10-E0B4-4A93-8715-6A776F322BF5}">
      <dsp:nvSpPr>
        <dsp:cNvPr id="0" name=""/>
        <dsp:cNvSpPr/>
      </dsp:nvSpPr>
      <dsp:spPr>
        <a:xfrm>
          <a:off x="2402"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Self-organizing approaches</a:t>
          </a:r>
        </a:p>
      </dsp:txBody>
      <dsp:txXfrm>
        <a:off x="28429" y="566400"/>
        <a:ext cx="3338227" cy="836589"/>
      </dsp:txXfrm>
    </dsp:sp>
    <dsp:sp modelId="{B646D827-04A5-4AFE-AEDF-1AD810C5631E}">
      <dsp:nvSpPr>
        <dsp:cNvPr id="0" name=""/>
        <dsp:cNvSpPr/>
      </dsp:nvSpPr>
      <dsp:spPr>
        <a:xfrm>
          <a:off x="341430"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2595-7737-41FC-912D-F7A912A3950B}">
      <dsp:nvSpPr>
        <dsp:cNvPr id="0" name=""/>
        <dsp:cNvSpPr/>
      </dsp:nvSpPr>
      <dsp:spPr>
        <a:xfrm>
          <a:off x="680458" y="1651178"/>
          <a:ext cx="3026335" cy="888643"/>
        </a:xfrm>
        <a:prstGeom prst="roundRect">
          <a:avLst>
            <a:gd name="adj" fmla="val 10000"/>
          </a:avLst>
        </a:prstGeom>
        <a:solidFill>
          <a:srgbClr val="00B050">
            <a:alpha val="90000"/>
          </a:srgb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Threshold-based methods</a:t>
          </a:r>
        </a:p>
      </dsp:txBody>
      <dsp:txXfrm>
        <a:off x="706485" y="1677205"/>
        <a:ext cx="2974281" cy="836589"/>
      </dsp:txXfrm>
    </dsp:sp>
    <dsp:sp modelId="{E168E70E-9D01-4B10-864B-55CA35C45D13}">
      <dsp:nvSpPr>
        <dsp:cNvPr id="0" name=""/>
        <dsp:cNvSpPr/>
      </dsp:nvSpPr>
      <dsp:spPr>
        <a:xfrm>
          <a:off x="341430"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B63511-A713-44AA-8609-BF73E7E538B0}">
      <dsp:nvSpPr>
        <dsp:cNvPr id="0" name=""/>
        <dsp:cNvSpPr/>
      </dsp:nvSpPr>
      <dsp:spPr>
        <a:xfrm>
          <a:off x="680458"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Game theoretical methods</a:t>
          </a:r>
        </a:p>
      </dsp:txBody>
      <dsp:txXfrm>
        <a:off x="706485" y="2788009"/>
        <a:ext cx="2974281" cy="836589"/>
      </dsp:txXfrm>
    </dsp:sp>
    <dsp:sp modelId="{D1B36A2E-D9B4-4AB2-86CA-4A3EEB5A74DB}">
      <dsp:nvSpPr>
        <dsp:cNvPr id="0" name=""/>
        <dsp:cNvSpPr/>
      </dsp:nvSpPr>
      <dsp:spPr>
        <a:xfrm>
          <a:off x="3837005"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Planning-based approaches</a:t>
          </a:r>
          <a:endParaRPr lang="en-US" sz="2400" kern="1200" dirty="0">
            <a:latin typeface="Times New Roman" panose="02020603050405020304" pitchFamily="18" charset="0"/>
            <a:cs typeface="Times New Roman" panose="02020603050405020304" pitchFamily="18" charset="0"/>
          </a:endParaRPr>
        </a:p>
      </dsp:txBody>
      <dsp:txXfrm>
        <a:off x="3863032" y="566400"/>
        <a:ext cx="3338227" cy="836589"/>
      </dsp:txXfrm>
    </dsp:sp>
    <dsp:sp modelId="{E58D474D-DD95-461D-A00F-C8BA91480172}">
      <dsp:nvSpPr>
        <dsp:cNvPr id="0" name=""/>
        <dsp:cNvSpPr/>
      </dsp:nvSpPr>
      <dsp:spPr>
        <a:xfrm>
          <a:off x="4176033"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3228D8-2A53-4DF1-BB98-31661D531363}">
      <dsp:nvSpPr>
        <dsp:cNvPr id="0" name=""/>
        <dsp:cNvSpPr/>
      </dsp:nvSpPr>
      <dsp:spPr>
        <a:xfrm>
          <a:off x="4515061"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Market-based methods</a:t>
          </a:r>
        </a:p>
      </dsp:txBody>
      <dsp:txXfrm>
        <a:off x="4541088" y="1677205"/>
        <a:ext cx="2974281" cy="836589"/>
      </dsp:txXfrm>
    </dsp:sp>
    <dsp:sp modelId="{13A4A364-C43D-4997-BE6C-E1660B96E1F5}">
      <dsp:nvSpPr>
        <dsp:cNvPr id="0" name=""/>
        <dsp:cNvSpPr/>
      </dsp:nvSpPr>
      <dsp:spPr>
        <a:xfrm>
          <a:off x="4176033"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BD7B95-40C6-4BDD-A55D-D1D963522CFA}">
      <dsp:nvSpPr>
        <dsp:cNvPr id="0" name=""/>
        <dsp:cNvSpPr/>
      </dsp:nvSpPr>
      <dsp:spPr>
        <a:xfrm>
          <a:off x="4515061"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DES task-decomposition methods</a:t>
          </a:r>
          <a:endParaRPr lang="en-US" sz="2000" kern="1200" dirty="0">
            <a:latin typeface="Times New Roman" panose="02020603050405020304" pitchFamily="18" charset="0"/>
            <a:cs typeface="Times New Roman" panose="02020603050405020304" pitchFamily="18" charset="0"/>
          </a:endParaRPr>
        </a:p>
      </dsp:txBody>
      <dsp:txXfrm>
        <a:off x="4541088" y="2788009"/>
        <a:ext cx="2974281" cy="8365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1EC10-E0B4-4A93-8715-6A776F322BF5}">
      <dsp:nvSpPr>
        <dsp:cNvPr id="0" name=""/>
        <dsp:cNvSpPr/>
      </dsp:nvSpPr>
      <dsp:spPr>
        <a:xfrm>
          <a:off x="2402"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Self-organizing approaches</a:t>
          </a:r>
        </a:p>
      </dsp:txBody>
      <dsp:txXfrm>
        <a:off x="28429" y="566400"/>
        <a:ext cx="3338227" cy="836589"/>
      </dsp:txXfrm>
    </dsp:sp>
    <dsp:sp modelId="{B646D827-04A5-4AFE-AEDF-1AD810C5631E}">
      <dsp:nvSpPr>
        <dsp:cNvPr id="0" name=""/>
        <dsp:cNvSpPr/>
      </dsp:nvSpPr>
      <dsp:spPr>
        <a:xfrm>
          <a:off x="341430"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2595-7737-41FC-912D-F7A912A3950B}">
      <dsp:nvSpPr>
        <dsp:cNvPr id="0" name=""/>
        <dsp:cNvSpPr/>
      </dsp:nvSpPr>
      <dsp:spPr>
        <a:xfrm>
          <a:off x="680458"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Threshold-based methods</a:t>
          </a:r>
        </a:p>
      </dsp:txBody>
      <dsp:txXfrm>
        <a:off x="706485" y="1677205"/>
        <a:ext cx="2974281" cy="836589"/>
      </dsp:txXfrm>
    </dsp:sp>
    <dsp:sp modelId="{E168E70E-9D01-4B10-864B-55CA35C45D13}">
      <dsp:nvSpPr>
        <dsp:cNvPr id="0" name=""/>
        <dsp:cNvSpPr/>
      </dsp:nvSpPr>
      <dsp:spPr>
        <a:xfrm>
          <a:off x="341430"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B63511-A713-44AA-8609-BF73E7E538B0}">
      <dsp:nvSpPr>
        <dsp:cNvPr id="0" name=""/>
        <dsp:cNvSpPr/>
      </dsp:nvSpPr>
      <dsp:spPr>
        <a:xfrm>
          <a:off x="680458" y="2761982"/>
          <a:ext cx="3026335" cy="888643"/>
        </a:xfrm>
        <a:prstGeom prst="roundRect">
          <a:avLst>
            <a:gd name="adj" fmla="val 10000"/>
          </a:avLst>
        </a:prstGeom>
        <a:solidFill>
          <a:srgbClr val="00B050">
            <a:alpha val="90000"/>
          </a:srgb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Game theoretical methods</a:t>
          </a:r>
        </a:p>
      </dsp:txBody>
      <dsp:txXfrm>
        <a:off x="706485" y="2788009"/>
        <a:ext cx="2974281" cy="836589"/>
      </dsp:txXfrm>
    </dsp:sp>
    <dsp:sp modelId="{D1B36A2E-D9B4-4AB2-86CA-4A3EEB5A74DB}">
      <dsp:nvSpPr>
        <dsp:cNvPr id="0" name=""/>
        <dsp:cNvSpPr/>
      </dsp:nvSpPr>
      <dsp:spPr>
        <a:xfrm>
          <a:off x="3837005"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Planning-based approaches</a:t>
          </a:r>
          <a:endParaRPr lang="en-US" sz="2400" kern="1200" dirty="0">
            <a:latin typeface="Times New Roman" panose="02020603050405020304" pitchFamily="18" charset="0"/>
            <a:cs typeface="Times New Roman" panose="02020603050405020304" pitchFamily="18" charset="0"/>
          </a:endParaRPr>
        </a:p>
      </dsp:txBody>
      <dsp:txXfrm>
        <a:off x="3863032" y="566400"/>
        <a:ext cx="3338227" cy="836589"/>
      </dsp:txXfrm>
    </dsp:sp>
    <dsp:sp modelId="{E58D474D-DD95-461D-A00F-C8BA91480172}">
      <dsp:nvSpPr>
        <dsp:cNvPr id="0" name=""/>
        <dsp:cNvSpPr/>
      </dsp:nvSpPr>
      <dsp:spPr>
        <a:xfrm>
          <a:off x="4176033"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3228D8-2A53-4DF1-BB98-31661D531363}">
      <dsp:nvSpPr>
        <dsp:cNvPr id="0" name=""/>
        <dsp:cNvSpPr/>
      </dsp:nvSpPr>
      <dsp:spPr>
        <a:xfrm>
          <a:off x="4515061"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Market-based methods</a:t>
          </a:r>
        </a:p>
      </dsp:txBody>
      <dsp:txXfrm>
        <a:off x="4541088" y="1677205"/>
        <a:ext cx="2974281" cy="836589"/>
      </dsp:txXfrm>
    </dsp:sp>
    <dsp:sp modelId="{13A4A364-C43D-4997-BE6C-E1660B96E1F5}">
      <dsp:nvSpPr>
        <dsp:cNvPr id="0" name=""/>
        <dsp:cNvSpPr/>
      </dsp:nvSpPr>
      <dsp:spPr>
        <a:xfrm>
          <a:off x="4176033"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BD7B95-40C6-4BDD-A55D-D1D963522CFA}">
      <dsp:nvSpPr>
        <dsp:cNvPr id="0" name=""/>
        <dsp:cNvSpPr/>
      </dsp:nvSpPr>
      <dsp:spPr>
        <a:xfrm>
          <a:off x="4515061"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DES task-decomposition methods</a:t>
          </a:r>
          <a:endParaRPr lang="en-US" sz="2000" kern="1200" dirty="0">
            <a:latin typeface="Times New Roman" panose="02020603050405020304" pitchFamily="18" charset="0"/>
            <a:cs typeface="Times New Roman" panose="02020603050405020304" pitchFamily="18" charset="0"/>
          </a:endParaRPr>
        </a:p>
      </dsp:txBody>
      <dsp:txXfrm>
        <a:off x="4541088" y="2788009"/>
        <a:ext cx="2974281" cy="8365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B565E-792A-47E3-9521-D9B95CF7E079}">
      <dsp:nvSpPr>
        <dsp:cNvPr id="0" name=""/>
        <dsp:cNvSpPr/>
      </dsp:nvSpPr>
      <dsp:spPr>
        <a:xfrm>
          <a:off x="0" y="0"/>
          <a:ext cx="7589520" cy="10857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Pros</a:t>
          </a:r>
          <a:endParaRPr lang="en-US" sz="3200" kern="1200" dirty="0">
            <a:latin typeface="Times New Roman" panose="02020603050405020304" pitchFamily="18" charset="0"/>
            <a:cs typeface="Times New Roman" panose="02020603050405020304" pitchFamily="18" charset="0"/>
          </a:endParaRPr>
        </a:p>
      </dsp:txBody>
      <dsp:txXfrm>
        <a:off x="53002" y="53002"/>
        <a:ext cx="7483516" cy="979756"/>
      </dsp:txXfrm>
    </dsp:sp>
    <dsp:sp modelId="{45F1278F-2C0D-492F-B04E-6DEDE28C2EB5}">
      <dsp:nvSpPr>
        <dsp:cNvPr id="0" name=""/>
        <dsp:cNvSpPr/>
      </dsp:nvSpPr>
      <dsp:spPr>
        <a:xfrm>
          <a:off x="0" y="1096919"/>
          <a:ext cx="7589520"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9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Better scale-up than planning methods</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Rely less on modeling the environment, tasks and individuals</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Make decision based on local data</a:t>
          </a:r>
        </a:p>
      </dsp:txBody>
      <dsp:txXfrm>
        <a:off x="0" y="1096919"/>
        <a:ext cx="7589520" cy="960480"/>
      </dsp:txXfrm>
    </dsp:sp>
    <dsp:sp modelId="{E420E228-57E1-4076-9763-27D81AB366CE}">
      <dsp:nvSpPr>
        <dsp:cNvPr id="0" name=""/>
        <dsp:cNvSpPr/>
      </dsp:nvSpPr>
      <dsp:spPr>
        <a:xfrm>
          <a:off x="0" y="2057400"/>
          <a:ext cx="7589520" cy="10857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Cons</a:t>
          </a:r>
          <a:endParaRPr lang="en-US" sz="3200" kern="1200" dirty="0">
            <a:latin typeface="Times New Roman" panose="02020603050405020304" pitchFamily="18" charset="0"/>
            <a:cs typeface="Times New Roman" panose="02020603050405020304" pitchFamily="18" charset="0"/>
          </a:endParaRPr>
        </a:p>
      </dsp:txBody>
      <dsp:txXfrm>
        <a:off x="53002" y="2110402"/>
        <a:ext cx="7483516" cy="979756"/>
      </dsp:txXfrm>
    </dsp:sp>
    <dsp:sp modelId="{7814226D-2BAA-40CB-B6EC-5536B213DC0D}">
      <dsp:nvSpPr>
        <dsp:cNvPr id="0" name=""/>
        <dsp:cNvSpPr/>
      </dsp:nvSpPr>
      <dsp:spPr>
        <a:xfrm>
          <a:off x="0" y="3143160"/>
          <a:ext cx="7589520" cy="96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96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Difficult to predict the exact behavior of Individuals</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Approaches mainly focus on single global tasks</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Difficult to formally design, analyze and implement </a:t>
          </a:r>
          <a:endParaRPr lang="en-US" sz="2000" kern="1200" dirty="0">
            <a:latin typeface="Times New Roman" panose="02020603050405020304" pitchFamily="18" charset="0"/>
            <a:cs typeface="Times New Roman" panose="02020603050405020304" pitchFamily="18" charset="0"/>
          </a:endParaRPr>
        </a:p>
      </dsp:txBody>
      <dsp:txXfrm>
        <a:off x="0" y="3143160"/>
        <a:ext cx="7589520" cy="9604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1EC10-E0B4-4A93-8715-6A776F322BF5}">
      <dsp:nvSpPr>
        <dsp:cNvPr id="0" name=""/>
        <dsp:cNvSpPr/>
      </dsp:nvSpPr>
      <dsp:spPr>
        <a:xfrm>
          <a:off x="2402"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Self-organizing approaches</a:t>
          </a:r>
        </a:p>
      </dsp:txBody>
      <dsp:txXfrm>
        <a:off x="28429" y="566400"/>
        <a:ext cx="3338227" cy="836589"/>
      </dsp:txXfrm>
    </dsp:sp>
    <dsp:sp modelId="{B646D827-04A5-4AFE-AEDF-1AD810C5631E}">
      <dsp:nvSpPr>
        <dsp:cNvPr id="0" name=""/>
        <dsp:cNvSpPr/>
      </dsp:nvSpPr>
      <dsp:spPr>
        <a:xfrm>
          <a:off x="341430"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2595-7737-41FC-912D-F7A912A3950B}">
      <dsp:nvSpPr>
        <dsp:cNvPr id="0" name=""/>
        <dsp:cNvSpPr/>
      </dsp:nvSpPr>
      <dsp:spPr>
        <a:xfrm>
          <a:off x="680458"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Threshold-based methods</a:t>
          </a:r>
        </a:p>
      </dsp:txBody>
      <dsp:txXfrm>
        <a:off x="706485" y="1677205"/>
        <a:ext cx="2974281" cy="836589"/>
      </dsp:txXfrm>
    </dsp:sp>
    <dsp:sp modelId="{E168E70E-9D01-4B10-864B-55CA35C45D13}">
      <dsp:nvSpPr>
        <dsp:cNvPr id="0" name=""/>
        <dsp:cNvSpPr/>
      </dsp:nvSpPr>
      <dsp:spPr>
        <a:xfrm>
          <a:off x="341430"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B63511-A713-44AA-8609-BF73E7E538B0}">
      <dsp:nvSpPr>
        <dsp:cNvPr id="0" name=""/>
        <dsp:cNvSpPr/>
      </dsp:nvSpPr>
      <dsp:spPr>
        <a:xfrm>
          <a:off x="680458"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Game theoretical methods</a:t>
          </a:r>
        </a:p>
      </dsp:txBody>
      <dsp:txXfrm>
        <a:off x="706485" y="2788009"/>
        <a:ext cx="2974281" cy="836589"/>
      </dsp:txXfrm>
    </dsp:sp>
    <dsp:sp modelId="{D1B36A2E-D9B4-4AB2-86CA-4A3EEB5A74DB}">
      <dsp:nvSpPr>
        <dsp:cNvPr id="0" name=""/>
        <dsp:cNvSpPr/>
      </dsp:nvSpPr>
      <dsp:spPr>
        <a:xfrm>
          <a:off x="3837005"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Planning-based approaches</a:t>
          </a:r>
          <a:endParaRPr lang="en-US" sz="2400" kern="1200" dirty="0">
            <a:latin typeface="Times New Roman" panose="02020603050405020304" pitchFamily="18" charset="0"/>
            <a:cs typeface="Times New Roman" panose="02020603050405020304" pitchFamily="18" charset="0"/>
          </a:endParaRPr>
        </a:p>
      </dsp:txBody>
      <dsp:txXfrm>
        <a:off x="3863032" y="566400"/>
        <a:ext cx="3338227" cy="836589"/>
      </dsp:txXfrm>
    </dsp:sp>
    <dsp:sp modelId="{E58D474D-DD95-461D-A00F-C8BA91480172}">
      <dsp:nvSpPr>
        <dsp:cNvPr id="0" name=""/>
        <dsp:cNvSpPr/>
      </dsp:nvSpPr>
      <dsp:spPr>
        <a:xfrm>
          <a:off x="4176033"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3228D8-2A53-4DF1-BB98-31661D531363}">
      <dsp:nvSpPr>
        <dsp:cNvPr id="0" name=""/>
        <dsp:cNvSpPr/>
      </dsp:nvSpPr>
      <dsp:spPr>
        <a:xfrm>
          <a:off x="4515061" y="1651178"/>
          <a:ext cx="3026335" cy="888643"/>
        </a:xfrm>
        <a:prstGeom prst="roundRect">
          <a:avLst>
            <a:gd name="adj" fmla="val 10000"/>
          </a:avLst>
        </a:prstGeom>
        <a:solidFill>
          <a:srgbClr val="00B050">
            <a:alpha val="90000"/>
          </a:srgb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Market-based methods</a:t>
          </a:r>
        </a:p>
      </dsp:txBody>
      <dsp:txXfrm>
        <a:off x="4541088" y="1677205"/>
        <a:ext cx="2974281" cy="836589"/>
      </dsp:txXfrm>
    </dsp:sp>
    <dsp:sp modelId="{13A4A364-C43D-4997-BE6C-E1660B96E1F5}">
      <dsp:nvSpPr>
        <dsp:cNvPr id="0" name=""/>
        <dsp:cNvSpPr/>
      </dsp:nvSpPr>
      <dsp:spPr>
        <a:xfrm>
          <a:off x="4176033"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BD7B95-40C6-4BDD-A55D-D1D963522CFA}">
      <dsp:nvSpPr>
        <dsp:cNvPr id="0" name=""/>
        <dsp:cNvSpPr/>
      </dsp:nvSpPr>
      <dsp:spPr>
        <a:xfrm>
          <a:off x="4515061"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DES task-decomposition methods</a:t>
          </a:r>
          <a:endParaRPr lang="en-US" sz="2000" kern="1200" dirty="0">
            <a:latin typeface="Times New Roman" panose="02020603050405020304" pitchFamily="18" charset="0"/>
            <a:cs typeface="Times New Roman" panose="02020603050405020304" pitchFamily="18" charset="0"/>
          </a:endParaRPr>
        </a:p>
      </dsp:txBody>
      <dsp:txXfrm>
        <a:off x="4541088" y="2788009"/>
        <a:ext cx="2974281" cy="8365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77A21-CE0D-4C6C-9470-E3D01D8AC03C}">
      <dsp:nvSpPr>
        <dsp:cNvPr id="0" name=""/>
        <dsp:cNvSpPr/>
      </dsp:nvSpPr>
      <dsp:spPr>
        <a:xfrm rot="16200000">
          <a:off x="142" y="346616"/>
          <a:ext cx="1632458" cy="1632458"/>
        </a:xfrm>
        <a:prstGeom prst="upArrow">
          <a:avLst>
            <a:gd name="adj1" fmla="val 50000"/>
            <a:gd name="adj2" fmla="val 35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smtClean="0"/>
            <a:t>Centralized </a:t>
          </a:r>
          <a:endParaRPr lang="en-US" sz="1500" kern="1200" dirty="0"/>
        </a:p>
      </dsp:txBody>
      <dsp:txXfrm rot="5400000">
        <a:off x="285823" y="754729"/>
        <a:ext cx="1346778" cy="816229"/>
      </dsp:txXfrm>
    </dsp:sp>
    <dsp:sp modelId="{C1F8B60E-03EF-4FB8-824A-891D026DDCF6}">
      <dsp:nvSpPr>
        <dsp:cNvPr id="0" name=""/>
        <dsp:cNvSpPr/>
      </dsp:nvSpPr>
      <dsp:spPr>
        <a:xfrm rot="5400000">
          <a:off x="1796398" y="346616"/>
          <a:ext cx="1632458" cy="1632458"/>
        </a:xfrm>
        <a:prstGeom prst="upArrow">
          <a:avLst>
            <a:gd name="adj1" fmla="val 50000"/>
            <a:gd name="adj2" fmla="val 35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smtClean="0"/>
            <a:t>Decentralized </a:t>
          </a:r>
          <a:endParaRPr lang="en-US" sz="1500" kern="1200" dirty="0"/>
        </a:p>
      </dsp:txBody>
      <dsp:txXfrm rot="-5400000">
        <a:off x="1796399" y="754731"/>
        <a:ext cx="1346778" cy="81622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B565E-792A-47E3-9521-D9B95CF7E079}">
      <dsp:nvSpPr>
        <dsp:cNvPr id="0" name=""/>
        <dsp:cNvSpPr/>
      </dsp:nvSpPr>
      <dsp:spPr>
        <a:xfrm>
          <a:off x="0" y="8206"/>
          <a:ext cx="7680960" cy="96986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Pros</a:t>
          </a:r>
          <a:endParaRPr lang="en-US" sz="3200" kern="1200" dirty="0">
            <a:latin typeface="Times New Roman" panose="02020603050405020304" pitchFamily="18" charset="0"/>
            <a:cs typeface="Times New Roman" panose="02020603050405020304" pitchFamily="18" charset="0"/>
          </a:endParaRPr>
        </a:p>
      </dsp:txBody>
      <dsp:txXfrm>
        <a:off x="47345" y="55551"/>
        <a:ext cx="7586270" cy="875176"/>
      </dsp:txXfrm>
    </dsp:sp>
    <dsp:sp modelId="{45F1278F-2C0D-492F-B04E-6DEDE28C2EB5}">
      <dsp:nvSpPr>
        <dsp:cNvPr id="0" name=""/>
        <dsp:cNvSpPr/>
      </dsp:nvSpPr>
      <dsp:spPr>
        <a:xfrm>
          <a:off x="0" y="978073"/>
          <a:ext cx="768096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7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Intuitive and straightforward for design and implement</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Tradeoff between speed and quality</a:t>
          </a:r>
          <a:endParaRPr lang="en-US" sz="2000" kern="1200" dirty="0">
            <a:latin typeface="Times New Roman" panose="02020603050405020304" pitchFamily="18" charset="0"/>
            <a:cs typeface="Times New Roman" panose="02020603050405020304" pitchFamily="18" charset="0"/>
          </a:endParaRPr>
        </a:p>
      </dsp:txBody>
      <dsp:txXfrm>
        <a:off x="0" y="978073"/>
        <a:ext cx="7680960" cy="877680"/>
      </dsp:txXfrm>
    </dsp:sp>
    <dsp:sp modelId="{E420E228-57E1-4076-9763-27D81AB366CE}">
      <dsp:nvSpPr>
        <dsp:cNvPr id="0" name=""/>
        <dsp:cNvSpPr/>
      </dsp:nvSpPr>
      <dsp:spPr>
        <a:xfrm>
          <a:off x="0" y="1855753"/>
          <a:ext cx="7680960" cy="99216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Cons</a:t>
          </a:r>
          <a:endParaRPr lang="en-US" sz="3200" kern="1200" dirty="0">
            <a:latin typeface="Times New Roman" panose="02020603050405020304" pitchFamily="18" charset="0"/>
            <a:cs typeface="Times New Roman" panose="02020603050405020304" pitchFamily="18" charset="0"/>
          </a:endParaRPr>
        </a:p>
      </dsp:txBody>
      <dsp:txXfrm>
        <a:off x="48433" y="1904186"/>
        <a:ext cx="7584094" cy="895294"/>
      </dsp:txXfrm>
    </dsp:sp>
    <dsp:sp modelId="{7814226D-2BAA-40CB-B6EC-5536B213DC0D}">
      <dsp:nvSpPr>
        <dsp:cNvPr id="0" name=""/>
        <dsp:cNvSpPr/>
      </dsp:nvSpPr>
      <dsp:spPr>
        <a:xfrm>
          <a:off x="0" y="2847913"/>
          <a:ext cx="768096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7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Performance is reduced if number of agents arises</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20000"/>
            </a:spcAft>
            <a:buChar char="••"/>
          </a:pPr>
          <a:r>
            <a:rPr lang="en-US" sz="2000" kern="1200" dirty="0" smtClean="0">
              <a:latin typeface="Times New Roman" panose="02020603050405020304" pitchFamily="18" charset="0"/>
              <a:cs typeface="Times New Roman" panose="02020603050405020304" pitchFamily="18" charset="0"/>
            </a:rPr>
            <a:t>Strong communication requirements</a:t>
          </a:r>
          <a:endParaRPr lang="en-US" sz="2000" kern="1200" dirty="0">
            <a:latin typeface="Times New Roman" panose="02020603050405020304" pitchFamily="18" charset="0"/>
            <a:cs typeface="Times New Roman" panose="02020603050405020304" pitchFamily="18" charset="0"/>
          </a:endParaRPr>
        </a:p>
      </dsp:txBody>
      <dsp:txXfrm>
        <a:off x="0" y="2847913"/>
        <a:ext cx="7680960" cy="8776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1EC10-E0B4-4A93-8715-6A776F322BF5}">
      <dsp:nvSpPr>
        <dsp:cNvPr id="0" name=""/>
        <dsp:cNvSpPr/>
      </dsp:nvSpPr>
      <dsp:spPr>
        <a:xfrm>
          <a:off x="2402"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Self-organizing approaches</a:t>
          </a:r>
        </a:p>
      </dsp:txBody>
      <dsp:txXfrm>
        <a:off x="28429" y="566400"/>
        <a:ext cx="3338227" cy="836589"/>
      </dsp:txXfrm>
    </dsp:sp>
    <dsp:sp modelId="{B646D827-04A5-4AFE-AEDF-1AD810C5631E}">
      <dsp:nvSpPr>
        <dsp:cNvPr id="0" name=""/>
        <dsp:cNvSpPr/>
      </dsp:nvSpPr>
      <dsp:spPr>
        <a:xfrm>
          <a:off x="341430"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2595-7737-41FC-912D-F7A912A3950B}">
      <dsp:nvSpPr>
        <dsp:cNvPr id="0" name=""/>
        <dsp:cNvSpPr/>
      </dsp:nvSpPr>
      <dsp:spPr>
        <a:xfrm>
          <a:off x="680458"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Threshold-based methods</a:t>
          </a:r>
        </a:p>
      </dsp:txBody>
      <dsp:txXfrm>
        <a:off x="706485" y="1677205"/>
        <a:ext cx="2974281" cy="836589"/>
      </dsp:txXfrm>
    </dsp:sp>
    <dsp:sp modelId="{E168E70E-9D01-4B10-864B-55CA35C45D13}">
      <dsp:nvSpPr>
        <dsp:cNvPr id="0" name=""/>
        <dsp:cNvSpPr/>
      </dsp:nvSpPr>
      <dsp:spPr>
        <a:xfrm>
          <a:off x="341430"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B63511-A713-44AA-8609-BF73E7E538B0}">
      <dsp:nvSpPr>
        <dsp:cNvPr id="0" name=""/>
        <dsp:cNvSpPr/>
      </dsp:nvSpPr>
      <dsp:spPr>
        <a:xfrm>
          <a:off x="680458"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Game theoretical methods</a:t>
          </a:r>
        </a:p>
      </dsp:txBody>
      <dsp:txXfrm>
        <a:off x="706485" y="2788009"/>
        <a:ext cx="2974281" cy="836589"/>
      </dsp:txXfrm>
    </dsp:sp>
    <dsp:sp modelId="{D1B36A2E-D9B4-4AB2-86CA-4A3EEB5A74DB}">
      <dsp:nvSpPr>
        <dsp:cNvPr id="0" name=""/>
        <dsp:cNvSpPr/>
      </dsp:nvSpPr>
      <dsp:spPr>
        <a:xfrm>
          <a:off x="3837005"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Planning-based approaches</a:t>
          </a:r>
          <a:endParaRPr lang="en-US" sz="2400" kern="1200" dirty="0">
            <a:latin typeface="Times New Roman" panose="02020603050405020304" pitchFamily="18" charset="0"/>
            <a:cs typeface="Times New Roman" panose="02020603050405020304" pitchFamily="18" charset="0"/>
          </a:endParaRPr>
        </a:p>
      </dsp:txBody>
      <dsp:txXfrm>
        <a:off x="3863032" y="566400"/>
        <a:ext cx="3338227" cy="836589"/>
      </dsp:txXfrm>
    </dsp:sp>
    <dsp:sp modelId="{E58D474D-DD95-461D-A00F-C8BA91480172}">
      <dsp:nvSpPr>
        <dsp:cNvPr id="0" name=""/>
        <dsp:cNvSpPr/>
      </dsp:nvSpPr>
      <dsp:spPr>
        <a:xfrm>
          <a:off x="4176033"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3228D8-2A53-4DF1-BB98-31661D531363}">
      <dsp:nvSpPr>
        <dsp:cNvPr id="0" name=""/>
        <dsp:cNvSpPr/>
      </dsp:nvSpPr>
      <dsp:spPr>
        <a:xfrm>
          <a:off x="4515061"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Market-based methods</a:t>
          </a:r>
        </a:p>
      </dsp:txBody>
      <dsp:txXfrm>
        <a:off x="4541088" y="1677205"/>
        <a:ext cx="2974281" cy="836589"/>
      </dsp:txXfrm>
    </dsp:sp>
    <dsp:sp modelId="{13A4A364-C43D-4997-BE6C-E1660B96E1F5}">
      <dsp:nvSpPr>
        <dsp:cNvPr id="0" name=""/>
        <dsp:cNvSpPr/>
      </dsp:nvSpPr>
      <dsp:spPr>
        <a:xfrm>
          <a:off x="4176033"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BD7B95-40C6-4BDD-A55D-D1D963522CFA}">
      <dsp:nvSpPr>
        <dsp:cNvPr id="0" name=""/>
        <dsp:cNvSpPr/>
      </dsp:nvSpPr>
      <dsp:spPr>
        <a:xfrm>
          <a:off x="4515061" y="2761982"/>
          <a:ext cx="3026335" cy="888643"/>
        </a:xfrm>
        <a:prstGeom prst="roundRect">
          <a:avLst>
            <a:gd name="adj" fmla="val 10000"/>
          </a:avLst>
        </a:prstGeom>
        <a:solidFill>
          <a:srgbClr val="00B050">
            <a:alpha val="90000"/>
          </a:srgb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DES task-decomposition methods</a:t>
          </a:r>
          <a:endParaRPr lang="en-US" sz="2000" kern="1200" dirty="0">
            <a:latin typeface="Times New Roman" panose="02020603050405020304" pitchFamily="18" charset="0"/>
            <a:cs typeface="Times New Roman" panose="02020603050405020304" pitchFamily="18" charset="0"/>
          </a:endParaRPr>
        </a:p>
      </dsp:txBody>
      <dsp:txXfrm>
        <a:off x="4541088" y="2788009"/>
        <a:ext cx="2974281" cy="83658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18222-6F65-4C63-9A87-8872C08FAC12}">
      <dsp:nvSpPr>
        <dsp:cNvPr id="0" name=""/>
        <dsp:cNvSpPr/>
      </dsp:nvSpPr>
      <dsp:spPr>
        <a:xfrm>
          <a:off x="609600" y="1167"/>
          <a:ext cx="2512466" cy="96525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800" kern="1200" dirty="0" smtClean="0">
              <a:latin typeface="Times New Roman" panose="02020603050405020304" pitchFamily="18" charset="0"/>
              <a:cs typeface="Times New Roman" panose="02020603050405020304" pitchFamily="18" charset="0"/>
            </a:rPr>
            <a:t>Game theory</a:t>
          </a:r>
        </a:p>
      </dsp:txBody>
      <dsp:txXfrm>
        <a:off x="977542" y="142526"/>
        <a:ext cx="1776582" cy="682540"/>
      </dsp:txXfrm>
    </dsp:sp>
    <dsp:sp modelId="{1ADD400E-2A48-424C-9B8C-216E8E71AFFF}">
      <dsp:nvSpPr>
        <dsp:cNvPr id="0" name=""/>
        <dsp:cNvSpPr/>
      </dsp:nvSpPr>
      <dsp:spPr>
        <a:xfrm>
          <a:off x="1640512" y="1029515"/>
          <a:ext cx="450641" cy="450641"/>
        </a:xfrm>
        <a:prstGeom prst="mathPlus">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700244" y="1201840"/>
        <a:ext cx="331177" cy="105991"/>
      </dsp:txXfrm>
    </dsp:sp>
    <dsp:sp modelId="{AF1DB0A9-0C25-4822-8E36-095417C5824D}">
      <dsp:nvSpPr>
        <dsp:cNvPr id="0" name=""/>
        <dsp:cNvSpPr/>
      </dsp:nvSpPr>
      <dsp:spPr>
        <a:xfrm>
          <a:off x="609600" y="1543247"/>
          <a:ext cx="2512466" cy="96525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800" kern="1200" dirty="0" smtClean="0">
              <a:latin typeface="Times New Roman" panose="02020603050405020304" pitchFamily="18" charset="0"/>
              <a:cs typeface="Times New Roman" panose="02020603050405020304" pitchFamily="18" charset="0"/>
            </a:rPr>
            <a:t>DES method</a:t>
          </a:r>
        </a:p>
      </dsp:txBody>
      <dsp:txXfrm>
        <a:off x="977542" y="1684606"/>
        <a:ext cx="1776582" cy="682540"/>
      </dsp:txXfrm>
    </dsp:sp>
    <dsp:sp modelId="{5DEC9CE8-7CFA-45B8-868C-A776A032FAF4}">
      <dsp:nvSpPr>
        <dsp:cNvPr id="0" name=""/>
        <dsp:cNvSpPr/>
      </dsp:nvSpPr>
      <dsp:spPr>
        <a:xfrm>
          <a:off x="1640512" y="2571595"/>
          <a:ext cx="450641" cy="450641"/>
        </a:xfrm>
        <a:prstGeom prst="mathPlus">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1700244" y="2743920"/>
        <a:ext cx="331177" cy="105991"/>
      </dsp:txXfrm>
    </dsp:sp>
    <dsp:sp modelId="{259D13C7-D1B2-4D67-88F7-19F61ED2C3A6}">
      <dsp:nvSpPr>
        <dsp:cNvPr id="0" name=""/>
        <dsp:cNvSpPr/>
      </dsp:nvSpPr>
      <dsp:spPr>
        <a:xfrm>
          <a:off x="609596" y="3085326"/>
          <a:ext cx="2512473" cy="1129905"/>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800" kern="1200" dirty="0" smtClean="0">
              <a:latin typeface="Times New Roman" panose="02020603050405020304" pitchFamily="18" charset="0"/>
              <a:cs typeface="Times New Roman" panose="02020603050405020304" pitchFamily="18" charset="0"/>
            </a:rPr>
            <a:t>Search and coverage problem</a:t>
          </a:r>
        </a:p>
      </dsp:txBody>
      <dsp:txXfrm>
        <a:off x="977539" y="3250797"/>
        <a:ext cx="1776587" cy="798963"/>
      </dsp:txXfrm>
    </dsp:sp>
    <dsp:sp modelId="{3FD99DCA-229F-4E5C-B748-50AA2CCE4E88}">
      <dsp:nvSpPr>
        <dsp:cNvPr id="0" name=""/>
        <dsp:cNvSpPr/>
      </dsp:nvSpPr>
      <dsp:spPr>
        <a:xfrm>
          <a:off x="3238615" y="1963683"/>
          <a:ext cx="247075" cy="28903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238615" y="2021489"/>
        <a:ext cx="172953" cy="173420"/>
      </dsp:txXfrm>
    </dsp:sp>
    <dsp:sp modelId="{17AC460A-5363-4C3E-8989-4BE7CC77686C}">
      <dsp:nvSpPr>
        <dsp:cNvPr id="0" name=""/>
        <dsp:cNvSpPr/>
      </dsp:nvSpPr>
      <dsp:spPr>
        <a:xfrm>
          <a:off x="3588251" y="1321760"/>
          <a:ext cx="2244380" cy="157287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400" kern="1200" dirty="0" smtClean="0">
              <a:latin typeface="Times New Roman" panose="02020603050405020304" pitchFamily="18" charset="0"/>
              <a:cs typeface="Times New Roman" panose="02020603050405020304" pitchFamily="18" charset="0"/>
            </a:rPr>
            <a:t>Formal procedure</a:t>
          </a:r>
        </a:p>
      </dsp:txBody>
      <dsp:txXfrm>
        <a:off x="3916933" y="1552103"/>
        <a:ext cx="1587016" cy="1112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73AC6-AA10-40E1-8573-74974C325EED}">
      <dsp:nvSpPr>
        <dsp:cNvPr id="0" name=""/>
        <dsp:cNvSpPr/>
      </dsp:nvSpPr>
      <dsp:spPr>
        <a:xfrm>
          <a:off x="633681" y="2262981"/>
          <a:ext cx="412217" cy="1069741"/>
        </a:xfrm>
        <a:custGeom>
          <a:avLst/>
          <a:gdLst/>
          <a:ahLst/>
          <a:cxnLst/>
          <a:rect l="0" t="0" r="0" b="0"/>
          <a:pathLst>
            <a:path>
              <a:moveTo>
                <a:pt x="0" y="0"/>
              </a:moveTo>
              <a:lnTo>
                <a:pt x="206108" y="0"/>
              </a:lnTo>
              <a:lnTo>
                <a:pt x="206108" y="1069741"/>
              </a:lnTo>
              <a:lnTo>
                <a:pt x="412217" y="106974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11129" y="2769191"/>
        <a:ext cx="57320" cy="57320"/>
      </dsp:txXfrm>
    </dsp:sp>
    <dsp:sp modelId="{7A9223F4-E0F2-4F14-B9AE-F84C0D3A5CFE}">
      <dsp:nvSpPr>
        <dsp:cNvPr id="0" name=""/>
        <dsp:cNvSpPr/>
      </dsp:nvSpPr>
      <dsp:spPr>
        <a:xfrm>
          <a:off x="633681" y="2262981"/>
          <a:ext cx="412217" cy="358449"/>
        </a:xfrm>
        <a:custGeom>
          <a:avLst/>
          <a:gdLst/>
          <a:ahLst/>
          <a:cxnLst/>
          <a:rect l="0" t="0" r="0" b="0"/>
          <a:pathLst>
            <a:path>
              <a:moveTo>
                <a:pt x="0" y="0"/>
              </a:moveTo>
              <a:lnTo>
                <a:pt x="206108" y="0"/>
              </a:lnTo>
              <a:lnTo>
                <a:pt x="206108" y="358449"/>
              </a:lnTo>
              <a:lnTo>
                <a:pt x="412217" y="35844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26133" y="2428549"/>
        <a:ext cx="27313" cy="27313"/>
      </dsp:txXfrm>
    </dsp:sp>
    <dsp:sp modelId="{DA7EC3B3-7771-49DA-A12D-CE75CC61E255}">
      <dsp:nvSpPr>
        <dsp:cNvPr id="0" name=""/>
        <dsp:cNvSpPr/>
      </dsp:nvSpPr>
      <dsp:spPr>
        <a:xfrm>
          <a:off x="633681" y="1908270"/>
          <a:ext cx="412217" cy="354710"/>
        </a:xfrm>
        <a:custGeom>
          <a:avLst/>
          <a:gdLst/>
          <a:ahLst/>
          <a:cxnLst/>
          <a:rect l="0" t="0" r="0" b="0"/>
          <a:pathLst>
            <a:path>
              <a:moveTo>
                <a:pt x="0" y="354710"/>
              </a:moveTo>
              <a:lnTo>
                <a:pt x="206108" y="354710"/>
              </a:lnTo>
              <a:lnTo>
                <a:pt x="206108" y="0"/>
              </a:lnTo>
              <a:lnTo>
                <a:pt x="41221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26194" y="2072030"/>
        <a:ext cx="27191" cy="27191"/>
      </dsp:txXfrm>
    </dsp:sp>
    <dsp:sp modelId="{D77FDBBD-6EFD-4366-BEF5-6413DD8F04B6}">
      <dsp:nvSpPr>
        <dsp:cNvPr id="0" name=""/>
        <dsp:cNvSpPr/>
      </dsp:nvSpPr>
      <dsp:spPr>
        <a:xfrm>
          <a:off x="633681" y="1195109"/>
          <a:ext cx="412217" cy="1067871"/>
        </a:xfrm>
        <a:custGeom>
          <a:avLst/>
          <a:gdLst/>
          <a:ahLst/>
          <a:cxnLst/>
          <a:rect l="0" t="0" r="0" b="0"/>
          <a:pathLst>
            <a:path>
              <a:moveTo>
                <a:pt x="0" y="1067871"/>
              </a:moveTo>
              <a:lnTo>
                <a:pt x="206108" y="1067871"/>
              </a:lnTo>
              <a:lnTo>
                <a:pt x="206108" y="0"/>
              </a:lnTo>
              <a:lnTo>
                <a:pt x="41221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11173" y="1700428"/>
        <a:ext cx="57233" cy="57233"/>
      </dsp:txXfrm>
    </dsp:sp>
    <dsp:sp modelId="{25CC4314-CE0D-4E9C-AA65-F11E1ECC1462}">
      <dsp:nvSpPr>
        <dsp:cNvPr id="0" name=""/>
        <dsp:cNvSpPr/>
      </dsp:nvSpPr>
      <dsp:spPr>
        <a:xfrm rot="16200000">
          <a:off x="-1334139" y="1948791"/>
          <a:ext cx="3307261" cy="62837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ADVANTAGES</a:t>
          </a:r>
          <a:endParaRPr lang="en-US" sz="3200" kern="1200" dirty="0"/>
        </a:p>
      </dsp:txBody>
      <dsp:txXfrm>
        <a:off x="-1334139" y="1948791"/>
        <a:ext cx="3307261" cy="628379"/>
      </dsp:txXfrm>
    </dsp:sp>
    <dsp:sp modelId="{C5EFAF6B-8D95-4ED6-B966-E430C048BFD4}">
      <dsp:nvSpPr>
        <dsp:cNvPr id="0" name=""/>
        <dsp:cNvSpPr/>
      </dsp:nvSpPr>
      <dsp:spPr>
        <a:xfrm>
          <a:off x="1045898" y="917077"/>
          <a:ext cx="6857993" cy="55606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Faster task completion</a:t>
          </a:r>
          <a:endParaRPr lang="en-US" sz="2000" kern="1200" dirty="0"/>
        </a:p>
      </dsp:txBody>
      <dsp:txXfrm>
        <a:off x="1045898" y="917077"/>
        <a:ext cx="6857993" cy="556065"/>
      </dsp:txXfrm>
    </dsp:sp>
    <dsp:sp modelId="{F97E1CDF-FA98-453D-8F8D-292266B85C0A}">
      <dsp:nvSpPr>
        <dsp:cNvPr id="0" name=""/>
        <dsp:cNvSpPr/>
      </dsp:nvSpPr>
      <dsp:spPr>
        <a:xfrm>
          <a:off x="1045898" y="1630237"/>
          <a:ext cx="6857993" cy="55606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Completion of the task impossible for single agent</a:t>
          </a:r>
          <a:endParaRPr lang="en-US" sz="2000" kern="1200" dirty="0"/>
        </a:p>
      </dsp:txBody>
      <dsp:txXfrm>
        <a:off x="1045898" y="1630237"/>
        <a:ext cx="6857993" cy="556065"/>
      </dsp:txXfrm>
    </dsp:sp>
    <dsp:sp modelId="{B5D1FDAE-16F8-418F-AAEE-2A8D1E5A4C55}">
      <dsp:nvSpPr>
        <dsp:cNvPr id="0" name=""/>
        <dsp:cNvSpPr/>
      </dsp:nvSpPr>
      <dsp:spPr>
        <a:xfrm>
          <a:off x="1045898" y="2343398"/>
          <a:ext cx="6904079" cy="55606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Increased robustness</a:t>
          </a:r>
          <a:endParaRPr lang="en-US" sz="2000" kern="1200" dirty="0"/>
        </a:p>
      </dsp:txBody>
      <dsp:txXfrm>
        <a:off x="1045898" y="2343398"/>
        <a:ext cx="6904079" cy="556065"/>
      </dsp:txXfrm>
    </dsp:sp>
    <dsp:sp modelId="{E933E304-B177-492C-9F97-A7EAE13385B8}">
      <dsp:nvSpPr>
        <dsp:cNvPr id="0" name=""/>
        <dsp:cNvSpPr/>
      </dsp:nvSpPr>
      <dsp:spPr>
        <a:xfrm>
          <a:off x="1045898" y="3056559"/>
          <a:ext cx="6904079" cy="55232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More flexible solution</a:t>
          </a:r>
          <a:endParaRPr lang="en-US" sz="2000" kern="1200" dirty="0"/>
        </a:p>
      </dsp:txBody>
      <dsp:txXfrm>
        <a:off x="1045898" y="3056559"/>
        <a:ext cx="6904079" cy="552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3A92-85FE-4A65-9554-D41A3B96385D}">
      <dsp:nvSpPr>
        <dsp:cNvPr id="0" name=""/>
        <dsp:cNvSpPr/>
      </dsp:nvSpPr>
      <dsp:spPr>
        <a:xfrm>
          <a:off x="0" y="0"/>
          <a:ext cx="8600046" cy="8611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Challenges</a:t>
          </a:r>
          <a:endParaRPr lang="en-US" sz="3200" kern="1200" dirty="0">
            <a:latin typeface="Times New Roman" panose="02020603050405020304" pitchFamily="18" charset="0"/>
            <a:cs typeface="Times New Roman" panose="02020603050405020304" pitchFamily="18" charset="0"/>
          </a:endParaRPr>
        </a:p>
      </dsp:txBody>
      <dsp:txXfrm>
        <a:off x="42036" y="42036"/>
        <a:ext cx="8515974" cy="777048"/>
      </dsp:txXfrm>
    </dsp:sp>
    <dsp:sp modelId="{873C73D7-25BB-4F92-A7DA-A7F66ACADB11}">
      <dsp:nvSpPr>
        <dsp:cNvPr id="0" name=""/>
        <dsp:cNvSpPr/>
      </dsp:nvSpPr>
      <dsp:spPr>
        <a:xfrm>
          <a:off x="0" y="870389"/>
          <a:ext cx="8600046" cy="18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3051" tIns="24130" rIns="135128" bIns="24130" numCol="1" spcCol="1270" anchor="t" anchorCtr="0">
          <a:noAutofit/>
        </a:bodyPr>
        <a:lstStyle/>
        <a:p>
          <a:pPr marL="171450" lvl="1" indent="-171450" algn="l" defTabSz="844550">
            <a:lnSpc>
              <a:spcPct val="90000"/>
            </a:lnSpc>
            <a:spcBef>
              <a:spcPct val="0"/>
            </a:spcBef>
            <a:spcAft>
              <a:spcPct val="20000"/>
            </a:spcAft>
            <a:buChar char="••"/>
          </a:pPr>
          <a:r>
            <a:rPr lang="en-US" sz="1900" kern="1200" dirty="0" smtClean="0">
              <a:latin typeface="Times New Roman" panose="02020603050405020304" pitchFamily="18" charset="0"/>
              <a:cs typeface="Times New Roman" panose="02020603050405020304" pitchFamily="18" charset="0"/>
            </a:rPr>
            <a:t>Dynamic events</a:t>
          </a:r>
        </a:p>
        <a:p>
          <a:pPr marL="171450" lvl="1" indent="-171450" algn="l" defTabSz="844550">
            <a:lnSpc>
              <a:spcPct val="90000"/>
            </a:lnSpc>
            <a:spcBef>
              <a:spcPct val="0"/>
            </a:spcBef>
            <a:spcAft>
              <a:spcPct val="20000"/>
            </a:spcAft>
            <a:buChar char="••"/>
          </a:pPr>
          <a:r>
            <a:rPr lang="en-US" sz="1900" kern="1200" dirty="0" smtClean="0">
              <a:latin typeface="Times New Roman" panose="02020603050405020304" pitchFamily="18" charset="0"/>
              <a:cs typeface="Times New Roman" panose="02020603050405020304" pitchFamily="18" charset="0"/>
            </a:rPr>
            <a:t>Changing task demands</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Char char="••"/>
          </a:pPr>
          <a:r>
            <a:rPr lang="en-US" sz="1900" kern="1200" dirty="0" smtClean="0">
              <a:latin typeface="Times New Roman" panose="02020603050405020304" pitchFamily="18" charset="0"/>
              <a:cs typeface="Times New Roman" panose="02020603050405020304" pitchFamily="18" charset="0"/>
            </a:rPr>
            <a:t>Resource failures</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Char char="••"/>
          </a:pPr>
          <a:r>
            <a:rPr lang="en-US" sz="1900" kern="1200" dirty="0" smtClean="0">
              <a:latin typeface="Times New Roman" panose="02020603050405020304" pitchFamily="18" charset="0"/>
              <a:cs typeface="Times New Roman" panose="02020603050405020304" pitchFamily="18" charset="0"/>
            </a:rPr>
            <a:t>Presence of adversaries</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Char char="••"/>
          </a:pPr>
          <a:r>
            <a:rPr lang="en-US" sz="1900" kern="1200" dirty="0" smtClean="0">
              <a:latin typeface="Times New Roman" panose="02020603050405020304" pitchFamily="18" charset="0"/>
              <a:cs typeface="Times New Roman" panose="02020603050405020304" pitchFamily="18" charset="0"/>
            </a:rPr>
            <a:t>Limitation in environment (Limited time, energy, computation, communication</a:t>
          </a:r>
        </a:p>
        <a:p>
          <a:pPr marL="171450" lvl="1" indent="-171450" algn="l" defTabSz="844550">
            <a:lnSpc>
              <a:spcPct val="90000"/>
            </a:lnSpc>
            <a:spcBef>
              <a:spcPct val="0"/>
            </a:spcBef>
            <a:spcAft>
              <a:spcPct val="20000"/>
            </a:spcAft>
            <a:buChar char="••"/>
          </a:pPr>
          <a:r>
            <a:rPr lang="en-US" sz="1900" kern="1200" dirty="0" smtClean="0">
              <a:latin typeface="Times New Roman" panose="02020603050405020304" pitchFamily="18" charset="0"/>
              <a:cs typeface="Times New Roman" panose="02020603050405020304" pitchFamily="18" charset="0"/>
            </a:rPr>
            <a:t>Limitation in individuals capabilities (Limited sensing and mobility)</a:t>
          </a:r>
          <a:endParaRPr lang="en-US" sz="1900" kern="1200" dirty="0">
            <a:latin typeface="Times New Roman" panose="02020603050405020304" pitchFamily="18" charset="0"/>
            <a:cs typeface="Times New Roman" panose="02020603050405020304" pitchFamily="18" charset="0"/>
          </a:endParaRPr>
        </a:p>
      </dsp:txBody>
      <dsp:txXfrm>
        <a:off x="0" y="870389"/>
        <a:ext cx="8600046" cy="1856790"/>
      </dsp:txXfrm>
    </dsp:sp>
    <dsp:sp modelId="{49CA4839-AB0C-4C26-BD2B-E79D4305D59B}">
      <dsp:nvSpPr>
        <dsp:cNvPr id="0" name=""/>
        <dsp:cNvSpPr/>
      </dsp:nvSpPr>
      <dsp:spPr>
        <a:xfrm>
          <a:off x="0" y="2727179"/>
          <a:ext cx="8600046" cy="8611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smtClean="0">
              <a:latin typeface="Times New Roman" panose="02020603050405020304" pitchFamily="18" charset="0"/>
              <a:cs typeface="Times New Roman" panose="02020603050405020304" pitchFamily="18" charset="0"/>
            </a:rPr>
            <a:t>Issues</a:t>
          </a:r>
          <a:endParaRPr lang="en-US" sz="3200" kern="1200" dirty="0">
            <a:latin typeface="Times New Roman" panose="02020603050405020304" pitchFamily="18" charset="0"/>
            <a:cs typeface="Times New Roman" panose="02020603050405020304" pitchFamily="18" charset="0"/>
          </a:endParaRPr>
        </a:p>
      </dsp:txBody>
      <dsp:txXfrm>
        <a:off x="42036" y="2769215"/>
        <a:ext cx="8515974" cy="777048"/>
      </dsp:txXfrm>
    </dsp:sp>
    <dsp:sp modelId="{CDB4D8EA-A5DD-4092-8883-30AF80CCC23A}">
      <dsp:nvSpPr>
        <dsp:cNvPr id="0" name=""/>
        <dsp:cNvSpPr/>
      </dsp:nvSpPr>
      <dsp:spPr>
        <a:xfrm>
          <a:off x="0" y="3588299"/>
          <a:ext cx="8600046"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3051" tIns="24130" rIns="135128" bIns="24130" numCol="1" spcCol="1270" anchor="t" anchorCtr="0">
          <a:noAutofit/>
        </a:bodyPr>
        <a:lstStyle/>
        <a:p>
          <a:pPr marL="171450" lvl="1" indent="-171450" algn="l" defTabSz="844550">
            <a:lnSpc>
              <a:spcPct val="90000"/>
            </a:lnSpc>
            <a:spcBef>
              <a:spcPct val="0"/>
            </a:spcBef>
            <a:spcAft>
              <a:spcPct val="20000"/>
            </a:spcAft>
            <a:buChar char="••"/>
          </a:pPr>
          <a:r>
            <a:rPr lang="en-US" sz="1900" b="1" kern="1200" dirty="0" smtClean="0">
              <a:latin typeface="Times New Roman" panose="02020603050405020304" pitchFamily="18" charset="0"/>
              <a:cs typeface="Times New Roman" panose="02020603050405020304" pitchFamily="18" charset="0"/>
            </a:rPr>
            <a:t>Formulation, description, decomposition and allocation of tasks</a:t>
          </a:r>
        </a:p>
        <a:p>
          <a:pPr marL="171450" lvl="1" indent="-171450" algn="l" defTabSz="844550">
            <a:lnSpc>
              <a:spcPct val="90000"/>
            </a:lnSpc>
            <a:spcBef>
              <a:spcPct val="0"/>
            </a:spcBef>
            <a:spcAft>
              <a:spcPct val="20000"/>
            </a:spcAft>
            <a:buChar char="••"/>
          </a:pPr>
          <a:r>
            <a:rPr lang="en-US" sz="1900" kern="1200" dirty="0" smtClean="0">
              <a:latin typeface="Times New Roman" panose="02020603050405020304" pitchFamily="18" charset="0"/>
              <a:cs typeface="Times New Roman" panose="02020603050405020304" pitchFamily="18" charset="0"/>
            </a:rPr>
            <a:t>Communication languages and protocols</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Char char="••"/>
          </a:pPr>
          <a:r>
            <a:rPr lang="en-US" sz="1900" kern="1200" dirty="0" smtClean="0">
              <a:latin typeface="Times New Roman" panose="02020603050405020304" pitchFamily="18" charset="0"/>
              <a:cs typeface="Times New Roman" panose="02020603050405020304" pitchFamily="18" charset="0"/>
            </a:rPr>
            <a:t>Coherence, Stability behavior, …</a:t>
          </a:r>
        </a:p>
      </dsp:txBody>
      <dsp:txXfrm>
        <a:off x="0" y="3588299"/>
        <a:ext cx="8600046" cy="928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C41B84-300F-4E5F-85D9-1DDBEFDDA0BB}">
      <dsp:nvSpPr>
        <dsp:cNvPr id="0" name=""/>
        <dsp:cNvSpPr/>
      </dsp:nvSpPr>
      <dsp:spPr>
        <a:xfrm>
          <a:off x="0" y="386080"/>
          <a:ext cx="4038600" cy="1615440"/>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7A88E05-E015-49E7-946F-D4F7D76C53B2}">
      <dsp:nvSpPr>
        <dsp:cNvPr id="0" name=""/>
        <dsp:cNvSpPr/>
      </dsp:nvSpPr>
      <dsp:spPr>
        <a:xfrm>
          <a:off x="484632" y="668782"/>
          <a:ext cx="1332738" cy="791565"/>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1120" rIns="0" bIns="762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panose="02020603050405020304" pitchFamily="18" charset="0"/>
              <a:cs typeface="Times New Roman" panose="02020603050405020304" pitchFamily="18" charset="0"/>
            </a:rPr>
            <a:t>Single </a:t>
          </a:r>
          <a:endParaRPr lang="en-US" sz="2000" b="1" i="0" kern="1200" dirty="0">
            <a:latin typeface="Times New Roman" panose="02020603050405020304" pitchFamily="18" charset="0"/>
            <a:cs typeface="Times New Roman" panose="02020603050405020304" pitchFamily="18" charset="0"/>
          </a:endParaRPr>
        </a:p>
      </dsp:txBody>
      <dsp:txXfrm>
        <a:off x="484632" y="668782"/>
        <a:ext cx="1332738" cy="791565"/>
      </dsp:txXfrm>
    </dsp:sp>
    <dsp:sp modelId="{2FC1827B-D987-4558-B474-B769DE3C104E}">
      <dsp:nvSpPr>
        <dsp:cNvPr id="0" name=""/>
        <dsp:cNvSpPr/>
      </dsp:nvSpPr>
      <dsp:spPr>
        <a:xfrm>
          <a:off x="2019300" y="927252"/>
          <a:ext cx="1575054" cy="791565"/>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1120" rIns="0" bIns="762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panose="02020603050405020304" pitchFamily="18" charset="0"/>
              <a:cs typeface="Times New Roman" panose="02020603050405020304" pitchFamily="18" charset="0"/>
            </a:rPr>
            <a:t>Multiple</a:t>
          </a:r>
          <a:endParaRPr lang="en-US" sz="2000" b="1" i="0" kern="1200" dirty="0">
            <a:latin typeface="Times New Roman" panose="02020603050405020304" pitchFamily="18" charset="0"/>
            <a:cs typeface="Times New Roman" panose="02020603050405020304" pitchFamily="18" charset="0"/>
          </a:endParaRPr>
        </a:p>
      </dsp:txBody>
      <dsp:txXfrm>
        <a:off x="2019300" y="927252"/>
        <a:ext cx="1575054" cy="7915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A3271-FE3F-4A88-85B6-C28D2971D862}">
      <dsp:nvSpPr>
        <dsp:cNvPr id="0" name=""/>
        <dsp:cNvSpPr/>
      </dsp:nvSpPr>
      <dsp:spPr>
        <a:xfrm>
          <a:off x="0" y="386080"/>
          <a:ext cx="4038600" cy="1615440"/>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9A8F0A5-3A5D-4764-98B3-9EB5EC95B44C}">
      <dsp:nvSpPr>
        <dsp:cNvPr id="0" name=""/>
        <dsp:cNvSpPr/>
      </dsp:nvSpPr>
      <dsp:spPr>
        <a:xfrm>
          <a:off x="484632" y="668782"/>
          <a:ext cx="1332738" cy="791565"/>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1120" rIns="0" bIns="762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panose="02020603050405020304" pitchFamily="18" charset="0"/>
              <a:cs typeface="Times New Roman" panose="02020603050405020304" pitchFamily="18" charset="0"/>
            </a:rPr>
            <a:t>Discrete</a:t>
          </a:r>
          <a:endParaRPr lang="en-US" sz="2000" b="1" i="0" kern="1200" dirty="0">
            <a:latin typeface="Times New Roman" panose="02020603050405020304" pitchFamily="18" charset="0"/>
            <a:cs typeface="Times New Roman" panose="02020603050405020304" pitchFamily="18" charset="0"/>
          </a:endParaRPr>
        </a:p>
      </dsp:txBody>
      <dsp:txXfrm>
        <a:off x="484632" y="668782"/>
        <a:ext cx="1332738" cy="791565"/>
      </dsp:txXfrm>
    </dsp:sp>
    <dsp:sp modelId="{9C9EFB4E-069A-476E-ABBE-82D6B1EC0A1A}">
      <dsp:nvSpPr>
        <dsp:cNvPr id="0" name=""/>
        <dsp:cNvSpPr/>
      </dsp:nvSpPr>
      <dsp:spPr>
        <a:xfrm>
          <a:off x="2019300" y="927252"/>
          <a:ext cx="1575054" cy="791565"/>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1120" rIns="0" bIns="762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panose="02020603050405020304" pitchFamily="18" charset="0"/>
              <a:cs typeface="Times New Roman" panose="02020603050405020304" pitchFamily="18" charset="0"/>
            </a:rPr>
            <a:t>Continuous</a:t>
          </a:r>
          <a:endParaRPr lang="en-US" sz="2000" b="1" i="0" kern="1200" dirty="0">
            <a:latin typeface="Times New Roman" panose="02020603050405020304" pitchFamily="18" charset="0"/>
            <a:cs typeface="Times New Roman" panose="02020603050405020304" pitchFamily="18" charset="0"/>
          </a:endParaRPr>
        </a:p>
      </dsp:txBody>
      <dsp:txXfrm>
        <a:off x="2019300" y="927252"/>
        <a:ext cx="1575054" cy="7915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CD0CB-C6D2-4218-AE66-FE9C869B5A09}">
      <dsp:nvSpPr>
        <dsp:cNvPr id="0" name=""/>
        <dsp:cNvSpPr/>
      </dsp:nvSpPr>
      <dsp:spPr>
        <a:xfrm>
          <a:off x="0" y="386080"/>
          <a:ext cx="4038600" cy="1615440"/>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0EE8458-18FF-42E1-8891-D0A0DCF88DC1}">
      <dsp:nvSpPr>
        <dsp:cNvPr id="0" name=""/>
        <dsp:cNvSpPr/>
      </dsp:nvSpPr>
      <dsp:spPr>
        <a:xfrm>
          <a:off x="484632" y="668782"/>
          <a:ext cx="1332738" cy="791565"/>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1120" rIns="0" bIns="762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panose="02020603050405020304" pitchFamily="18" charset="0"/>
              <a:cs typeface="Times New Roman" panose="02020603050405020304" pitchFamily="18" charset="0"/>
            </a:rPr>
            <a:t>Time-scaled</a:t>
          </a:r>
          <a:endParaRPr lang="en-US" sz="2000" b="1" i="0" kern="1200" dirty="0">
            <a:latin typeface="Times New Roman" panose="02020603050405020304" pitchFamily="18" charset="0"/>
            <a:cs typeface="Times New Roman" panose="02020603050405020304" pitchFamily="18" charset="0"/>
          </a:endParaRPr>
        </a:p>
      </dsp:txBody>
      <dsp:txXfrm>
        <a:off x="484632" y="668782"/>
        <a:ext cx="1332738" cy="791565"/>
      </dsp:txXfrm>
    </dsp:sp>
    <dsp:sp modelId="{4B12CFD2-D60D-44C5-A60A-4007844E1285}">
      <dsp:nvSpPr>
        <dsp:cNvPr id="0" name=""/>
        <dsp:cNvSpPr/>
      </dsp:nvSpPr>
      <dsp:spPr>
        <a:xfrm>
          <a:off x="2019300" y="927252"/>
          <a:ext cx="1575054" cy="791565"/>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1120" rIns="0" bIns="762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panose="02020603050405020304" pitchFamily="18" charset="0"/>
              <a:cs typeface="Times New Roman" panose="02020603050405020304" pitchFamily="18" charset="0"/>
            </a:rPr>
            <a:t>Static</a:t>
          </a:r>
          <a:endParaRPr lang="en-US" sz="2000" b="1" i="0" kern="1200" dirty="0">
            <a:latin typeface="Times New Roman" panose="02020603050405020304" pitchFamily="18" charset="0"/>
            <a:cs typeface="Times New Roman" panose="02020603050405020304" pitchFamily="18" charset="0"/>
          </a:endParaRPr>
        </a:p>
      </dsp:txBody>
      <dsp:txXfrm>
        <a:off x="2019300" y="927252"/>
        <a:ext cx="1575054" cy="7915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46C28-808F-428D-81E3-13DF37D5264C}">
      <dsp:nvSpPr>
        <dsp:cNvPr id="0" name=""/>
        <dsp:cNvSpPr/>
      </dsp:nvSpPr>
      <dsp:spPr>
        <a:xfrm>
          <a:off x="0" y="386080"/>
          <a:ext cx="4038600" cy="1615440"/>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73DD42A-5D5A-49F0-A0E6-B56829AD55BB}">
      <dsp:nvSpPr>
        <dsp:cNvPr id="0" name=""/>
        <dsp:cNvSpPr/>
      </dsp:nvSpPr>
      <dsp:spPr>
        <a:xfrm>
          <a:off x="484632" y="668782"/>
          <a:ext cx="1332738" cy="791565"/>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1120" rIns="0" bIns="762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panose="02020603050405020304" pitchFamily="18" charset="0"/>
              <a:cs typeface="Times New Roman" panose="02020603050405020304" pitchFamily="18" charset="0"/>
            </a:rPr>
            <a:t>Dependent</a:t>
          </a:r>
          <a:endParaRPr lang="en-US" sz="2000" b="1" i="0" kern="1200" dirty="0">
            <a:latin typeface="Times New Roman" panose="02020603050405020304" pitchFamily="18" charset="0"/>
            <a:cs typeface="Times New Roman" panose="02020603050405020304" pitchFamily="18" charset="0"/>
          </a:endParaRPr>
        </a:p>
      </dsp:txBody>
      <dsp:txXfrm>
        <a:off x="484632" y="668782"/>
        <a:ext cx="1332738" cy="791565"/>
      </dsp:txXfrm>
    </dsp:sp>
    <dsp:sp modelId="{BECFE452-BAF0-4F71-B267-3F2802BC86B4}">
      <dsp:nvSpPr>
        <dsp:cNvPr id="0" name=""/>
        <dsp:cNvSpPr/>
      </dsp:nvSpPr>
      <dsp:spPr>
        <a:xfrm>
          <a:off x="2019300" y="927252"/>
          <a:ext cx="1575054" cy="791565"/>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71120" rIns="0" bIns="76200" numCol="1" spcCol="1270" anchor="ctr" anchorCtr="0">
          <a:noAutofit/>
        </a:bodyPr>
        <a:lstStyle/>
        <a:p>
          <a:pPr lvl="0" algn="ctr" defTabSz="889000">
            <a:lnSpc>
              <a:spcPct val="90000"/>
            </a:lnSpc>
            <a:spcBef>
              <a:spcPct val="0"/>
            </a:spcBef>
            <a:spcAft>
              <a:spcPct val="35000"/>
            </a:spcAft>
          </a:pPr>
          <a:r>
            <a:rPr lang="en-US" sz="2000" b="1" i="0" kern="1200" dirty="0" smtClean="0">
              <a:latin typeface="Times New Roman" panose="02020603050405020304" pitchFamily="18" charset="0"/>
              <a:cs typeface="Times New Roman" panose="02020603050405020304" pitchFamily="18" charset="0"/>
            </a:rPr>
            <a:t>Independent</a:t>
          </a:r>
          <a:endParaRPr lang="en-US" sz="2000" b="1" i="0" kern="1200" dirty="0">
            <a:latin typeface="Times New Roman" panose="02020603050405020304" pitchFamily="18" charset="0"/>
            <a:cs typeface="Times New Roman" panose="02020603050405020304" pitchFamily="18" charset="0"/>
          </a:endParaRPr>
        </a:p>
      </dsp:txBody>
      <dsp:txXfrm>
        <a:off x="2019300" y="927252"/>
        <a:ext cx="1575054" cy="7915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1EC10-E0B4-4A93-8715-6A776F322BF5}">
      <dsp:nvSpPr>
        <dsp:cNvPr id="0" name=""/>
        <dsp:cNvSpPr/>
      </dsp:nvSpPr>
      <dsp:spPr>
        <a:xfrm>
          <a:off x="2402"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Self-organizing approaches</a:t>
          </a:r>
        </a:p>
      </dsp:txBody>
      <dsp:txXfrm>
        <a:off x="28429" y="566400"/>
        <a:ext cx="3338227" cy="836589"/>
      </dsp:txXfrm>
    </dsp:sp>
    <dsp:sp modelId="{B646D827-04A5-4AFE-AEDF-1AD810C5631E}">
      <dsp:nvSpPr>
        <dsp:cNvPr id="0" name=""/>
        <dsp:cNvSpPr/>
      </dsp:nvSpPr>
      <dsp:spPr>
        <a:xfrm>
          <a:off x="341430"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2595-7737-41FC-912D-F7A912A3950B}">
      <dsp:nvSpPr>
        <dsp:cNvPr id="0" name=""/>
        <dsp:cNvSpPr/>
      </dsp:nvSpPr>
      <dsp:spPr>
        <a:xfrm>
          <a:off x="680458"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Threshold-based methods</a:t>
          </a:r>
        </a:p>
      </dsp:txBody>
      <dsp:txXfrm>
        <a:off x="706485" y="1677205"/>
        <a:ext cx="2974281" cy="836589"/>
      </dsp:txXfrm>
    </dsp:sp>
    <dsp:sp modelId="{E168E70E-9D01-4B10-864B-55CA35C45D13}">
      <dsp:nvSpPr>
        <dsp:cNvPr id="0" name=""/>
        <dsp:cNvSpPr/>
      </dsp:nvSpPr>
      <dsp:spPr>
        <a:xfrm>
          <a:off x="341430"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B63511-A713-44AA-8609-BF73E7E538B0}">
      <dsp:nvSpPr>
        <dsp:cNvPr id="0" name=""/>
        <dsp:cNvSpPr/>
      </dsp:nvSpPr>
      <dsp:spPr>
        <a:xfrm>
          <a:off x="680458"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Game theoretical methods</a:t>
          </a:r>
        </a:p>
      </dsp:txBody>
      <dsp:txXfrm>
        <a:off x="706485" y="2788009"/>
        <a:ext cx="2974281" cy="836589"/>
      </dsp:txXfrm>
    </dsp:sp>
    <dsp:sp modelId="{D1B36A2E-D9B4-4AB2-86CA-4A3EEB5A74DB}">
      <dsp:nvSpPr>
        <dsp:cNvPr id="0" name=""/>
        <dsp:cNvSpPr/>
      </dsp:nvSpPr>
      <dsp:spPr>
        <a:xfrm>
          <a:off x="3837005"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Planning-based approaches</a:t>
          </a:r>
          <a:endParaRPr lang="en-US" sz="2400" kern="1200" dirty="0">
            <a:latin typeface="Times New Roman" panose="02020603050405020304" pitchFamily="18" charset="0"/>
            <a:cs typeface="Times New Roman" panose="02020603050405020304" pitchFamily="18" charset="0"/>
          </a:endParaRPr>
        </a:p>
      </dsp:txBody>
      <dsp:txXfrm>
        <a:off x="3863032" y="566400"/>
        <a:ext cx="3338227" cy="836589"/>
      </dsp:txXfrm>
    </dsp:sp>
    <dsp:sp modelId="{E58D474D-DD95-461D-A00F-C8BA91480172}">
      <dsp:nvSpPr>
        <dsp:cNvPr id="0" name=""/>
        <dsp:cNvSpPr/>
      </dsp:nvSpPr>
      <dsp:spPr>
        <a:xfrm>
          <a:off x="4176033"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3228D8-2A53-4DF1-BB98-31661D531363}">
      <dsp:nvSpPr>
        <dsp:cNvPr id="0" name=""/>
        <dsp:cNvSpPr/>
      </dsp:nvSpPr>
      <dsp:spPr>
        <a:xfrm>
          <a:off x="4515061"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Market-based methods</a:t>
          </a:r>
        </a:p>
      </dsp:txBody>
      <dsp:txXfrm>
        <a:off x="4541088" y="1677205"/>
        <a:ext cx="2974281" cy="836589"/>
      </dsp:txXfrm>
    </dsp:sp>
    <dsp:sp modelId="{13A4A364-C43D-4997-BE6C-E1660B96E1F5}">
      <dsp:nvSpPr>
        <dsp:cNvPr id="0" name=""/>
        <dsp:cNvSpPr/>
      </dsp:nvSpPr>
      <dsp:spPr>
        <a:xfrm>
          <a:off x="4176033"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BD7B95-40C6-4BDD-A55D-D1D963522CFA}">
      <dsp:nvSpPr>
        <dsp:cNvPr id="0" name=""/>
        <dsp:cNvSpPr/>
      </dsp:nvSpPr>
      <dsp:spPr>
        <a:xfrm>
          <a:off x="4515061"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DES task-decomposition methods</a:t>
          </a:r>
          <a:endParaRPr lang="en-US" sz="2000" kern="1200" dirty="0">
            <a:latin typeface="Times New Roman" panose="02020603050405020304" pitchFamily="18" charset="0"/>
            <a:cs typeface="Times New Roman" panose="02020603050405020304" pitchFamily="18" charset="0"/>
          </a:endParaRPr>
        </a:p>
      </dsp:txBody>
      <dsp:txXfrm>
        <a:off x="4541088" y="2788009"/>
        <a:ext cx="2974281" cy="8365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1EC10-E0B4-4A93-8715-6A776F322BF5}">
      <dsp:nvSpPr>
        <dsp:cNvPr id="0" name=""/>
        <dsp:cNvSpPr/>
      </dsp:nvSpPr>
      <dsp:spPr>
        <a:xfrm>
          <a:off x="2402" y="540373"/>
          <a:ext cx="3390281" cy="888643"/>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Self-organizing approaches</a:t>
          </a:r>
        </a:p>
      </dsp:txBody>
      <dsp:txXfrm>
        <a:off x="28429" y="566400"/>
        <a:ext cx="3338227" cy="836589"/>
      </dsp:txXfrm>
    </dsp:sp>
    <dsp:sp modelId="{B646D827-04A5-4AFE-AEDF-1AD810C5631E}">
      <dsp:nvSpPr>
        <dsp:cNvPr id="0" name=""/>
        <dsp:cNvSpPr/>
      </dsp:nvSpPr>
      <dsp:spPr>
        <a:xfrm>
          <a:off x="341430"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2595-7737-41FC-912D-F7A912A3950B}">
      <dsp:nvSpPr>
        <dsp:cNvPr id="0" name=""/>
        <dsp:cNvSpPr/>
      </dsp:nvSpPr>
      <dsp:spPr>
        <a:xfrm>
          <a:off x="680458"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Threshold-based methods</a:t>
          </a:r>
        </a:p>
      </dsp:txBody>
      <dsp:txXfrm>
        <a:off x="706485" y="1677205"/>
        <a:ext cx="2974281" cy="836589"/>
      </dsp:txXfrm>
    </dsp:sp>
    <dsp:sp modelId="{E168E70E-9D01-4B10-864B-55CA35C45D13}">
      <dsp:nvSpPr>
        <dsp:cNvPr id="0" name=""/>
        <dsp:cNvSpPr/>
      </dsp:nvSpPr>
      <dsp:spPr>
        <a:xfrm>
          <a:off x="341430"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B63511-A713-44AA-8609-BF73E7E538B0}">
      <dsp:nvSpPr>
        <dsp:cNvPr id="0" name=""/>
        <dsp:cNvSpPr/>
      </dsp:nvSpPr>
      <dsp:spPr>
        <a:xfrm>
          <a:off x="680458"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Game theoretical methods</a:t>
          </a:r>
        </a:p>
      </dsp:txBody>
      <dsp:txXfrm>
        <a:off x="706485" y="2788009"/>
        <a:ext cx="2974281" cy="836589"/>
      </dsp:txXfrm>
    </dsp:sp>
    <dsp:sp modelId="{D1B36A2E-D9B4-4AB2-86CA-4A3EEB5A74DB}">
      <dsp:nvSpPr>
        <dsp:cNvPr id="0" name=""/>
        <dsp:cNvSpPr/>
      </dsp:nvSpPr>
      <dsp:spPr>
        <a:xfrm>
          <a:off x="3837005" y="540373"/>
          <a:ext cx="3390281" cy="88864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Planning-based approaches</a:t>
          </a:r>
          <a:endParaRPr lang="en-US" sz="2400" kern="1200" dirty="0">
            <a:latin typeface="Times New Roman" panose="02020603050405020304" pitchFamily="18" charset="0"/>
            <a:cs typeface="Times New Roman" panose="02020603050405020304" pitchFamily="18" charset="0"/>
          </a:endParaRPr>
        </a:p>
      </dsp:txBody>
      <dsp:txXfrm>
        <a:off x="3863032" y="566400"/>
        <a:ext cx="3338227" cy="836589"/>
      </dsp:txXfrm>
    </dsp:sp>
    <dsp:sp modelId="{E58D474D-DD95-461D-A00F-C8BA91480172}">
      <dsp:nvSpPr>
        <dsp:cNvPr id="0" name=""/>
        <dsp:cNvSpPr/>
      </dsp:nvSpPr>
      <dsp:spPr>
        <a:xfrm>
          <a:off x="4176033" y="1429017"/>
          <a:ext cx="339028" cy="666482"/>
        </a:xfrm>
        <a:custGeom>
          <a:avLst/>
          <a:gdLst/>
          <a:ahLst/>
          <a:cxnLst/>
          <a:rect l="0" t="0" r="0" b="0"/>
          <a:pathLst>
            <a:path>
              <a:moveTo>
                <a:pt x="0" y="0"/>
              </a:moveTo>
              <a:lnTo>
                <a:pt x="0" y="666482"/>
              </a:lnTo>
              <a:lnTo>
                <a:pt x="339028" y="66648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3228D8-2A53-4DF1-BB98-31661D531363}">
      <dsp:nvSpPr>
        <dsp:cNvPr id="0" name=""/>
        <dsp:cNvSpPr/>
      </dsp:nvSpPr>
      <dsp:spPr>
        <a:xfrm>
          <a:off x="4515061" y="1651178"/>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Market-based methods</a:t>
          </a:r>
        </a:p>
      </dsp:txBody>
      <dsp:txXfrm>
        <a:off x="4541088" y="1677205"/>
        <a:ext cx="2974281" cy="836589"/>
      </dsp:txXfrm>
    </dsp:sp>
    <dsp:sp modelId="{13A4A364-C43D-4997-BE6C-E1660B96E1F5}">
      <dsp:nvSpPr>
        <dsp:cNvPr id="0" name=""/>
        <dsp:cNvSpPr/>
      </dsp:nvSpPr>
      <dsp:spPr>
        <a:xfrm>
          <a:off x="4176033" y="1429017"/>
          <a:ext cx="339028" cy="1777286"/>
        </a:xfrm>
        <a:custGeom>
          <a:avLst/>
          <a:gdLst/>
          <a:ahLst/>
          <a:cxnLst/>
          <a:rect l="0" t="0" r="0" b="0"/>
          <a:pathLst>
            <a:path>
              <a:moveTo>
                <a:pt x="0" y="0"/>
              </a:moveTo>
              <a:lnTo>
                <a:pt x="0" y="1777286"/>
              </a:lnTo>
              <a:lnTo>
                <a:pt x="339028" y="17772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BD7B95-40C6-4BDD-A55D-D1D963522CFA}">
      <dsp:nvSpPr>
        <dsp:cNvPr id="0" name=""/>
        <dsp:cNvSpPr/>
      </dsp:nvSpPr>
      <dsp:spPr>
        <a:xfrm>
          <a:off x="4515061" y="2761982"/>
          <a:ext cx="3026335" cy="88864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DES task-decomposition methods</a:t>
          </a:r>
          <a:endParaRPr lang="en-US" sz="2000" kern="1200" dirty="0">
            <a:latin typeface="Times New Roman" panose="02020603050405020304" pitchFamily="18" charset="0"/>
            <a:cs typeface="Times New Roman" panose="02020603050405020304" pitchFamily="18" charset="0"/>
          </a:endParaRPr>
        </a:p>
      </dsp:txBody>
      <dsp:txXfrm>
        <a:off x="4541088" y="2788009"/>
        <a:ext cx="2974281" cy="8365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6.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7.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3005138" cy="45402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28575"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0" tIns="45706" rIns="91410" bIns="45706" numCol="1" anchor="ctr" anchorCtr="0" compatLnSpc="1">
            <a:prstTxWarp prst="textNoShape">
              <a:avLst/>
            </a:prstTxWarp>
          </a:bodyPr>
          <a:lstStyle>
            <a:lvl1pPr algn="l">
              <a:defRPr sz="1200" b="1" i="1">
                <a:effectLst>
                  <a:outerShdw blurRad="38100" dist="38100" dir="2700000" algn="tl">
                    <a:srgbClr val="C0C0C0"/>
                  </a:outerShdw>
                </a:effectLst>
                <a:latin typeface="Times New Roman" pitchFamily="18" charset="0"/>
              </a:defRPr>
            </a:lvl1pPr>
          </a:lstStyle>
          <a:p>
            <a:endParaRPr lang="en-US" altLang="zh-CN"/>
          </a:p>
        </p:txBody>
      </p:sp>
      <p:sp>
        <p:nvSpPr>
          <p:cNvPr id="67587" name="Rectangle 3"/>
          <p:cNvSpPr>
            <a:spLocks noGrp="1" noChangeArrowheads="1"/>
          </p:cNvSpPr>
          <p:nvPr>
            <p:ph type="dt" sz="quarter" idx="1"/>
          </p:nvPr>
        </p:nvSpPr>
        <p:spPr bwMode="auto">
          <a:xfrm>
            <a:off x="3929063" y="0"/>
            <a:ext cx="3005137" cy="45402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28575"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0" tIns="45706" rIns="91410" bIns="45706" numCol="1" anchor="ctr" anchorCtr="0" compatLnSpc="1">
            <a:prstTxWarp prst="textNoShape">
              <a:avLst/>
            </a:prstTxWarp>
          </a:bodyPr>
          <a:lstStyle>
            <a:lvl1pPr algn="r">
              <a:defRPr sz="1200" b="1" i="1">
                <a:effectLst>
                  <a:outerShdw blurRad="38100" dist="38100" dir="2700000" algn="tl">
                    <a:srgbClr val="C0C0C0"/>
                  </a:outerShdw>
                </a:effectLst>
                <a:latin typeface="Times New Roman" pitchFamily="18" charset="0"/>
              </a:defRPr>
            </a:lvl1pPr>
          </a:lstStyle>
          <a:p>
            <a:endParaRPr lang="en-US" altLang="zh-CN"/>
          </a:p>
        </p:txBody>
      </p:sp>
      <p:sp>
        <p:nvSpPr>
          <p:cNvPr id="67588" name="Rectangle 4"/>
          <p:cNvSpPr>
            <a:spLocks noGrp="1" noChangeArrowheads="1"/>
          </p:cNvSpPr>
          <p:nvPr>
            <p:ph type="ftr" sz="quarter" idx="2"/>
          </p:nvPr>
        </p:nvSpPr>
        <p:spPr bwMode="auto">
          <a:xfrm>
            <a:off x="0" y="8626475"/>
            <a:ext cx="3005138" cy="45402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28575"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0" tIns="45706" rIns="91410" bIns="45706" numCol="1" anchor="b" anchorCtr="0" compatLnSpc="1">
            <a:prstTxWarp prst="textNoShape">
              <a:avLst/>
            </a:prstTxWarp>
          </a:bodyPr>
          <a:lstStyle>
            <a:lvl1pPr algn="l">
              <a:defRPr sz="1200" b="1" i="1">
                <a:effectLst>
                  <a:outerShdw blurRad="38100" dist="38100" dir="2700000" algn="tl">
                    <a:srgbClr val="C0C0C0"/>
                  </a:outerShdw>
                </a:effectLst>
                <a:latin typeface="Times New Roman" pitchFamily="18" charset="0"/>
              </a:defRPr>
            </a:lvl1pPr>
          </a:lstStyle>
          <a:p>
            <a:endParaRPr lang="en-US" altLang="zh-CN"/>
          </a:p>
        </p:txBody>
      </p:sp>
      <p:sp>
        <p:nvSpPr>
          <p:cNvPr id="67589" name="Rectangle 5"/>
          <p:cNvSpPr>
            <a:spLocks noGrp="1" noChangeArrowheads="1"/>
          </p:cNvSpPr>
          <p:nvPr>
            <p:ph type="sldNum" sz="quarter" idx="3"/>
          </p:nvPr>
        </p:nvSpPr>
        <p:spPr bwMode="auto">
          <a:xfrm>
            <a:off x="3929063" y="8626475"/>
            <a:ext cx="3005137" cy="454025"/>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28575" cap="sq">
                <a:solidFill>
                  <a:schemeClr val="tx1"/>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0" tIns="45706" rIns="91410" bIns="45706" numCol="1" anchor="b" anchorCtr="0" compatLnSpc="1">
            <a:prstTxWarp prst="textNoShape">
              <a:avLst/>
            </a:prstTxWarp>
          </a:bodyPr>
          <a:lstStyle>
            <a:lvl1pPr algn="r">
              <a:defRPr sz="1200" b="1" i="1">
                <a:effectLst>
                  <a:outerShdw blurRad="38100" dist="38100" dir="2700000" algn="tl">
                    <a:srgbClr val="C0C0C0"/>
                  </a:outerShdw>
                </a:effectLst>
                <a:latin typeface="Times New Roman" pitchFamily="18" charset="0"/>
                <a:cs typeface="Times New Roman" pitchFamily="18" charset="0"/>
              </a:defRPr>
            </a:lvl1pPr>
          </a:lstStyle>
          <a:p>
            <a:fld id="{8063B9B9-132F-445B-A8D5-8AA03CA2AE8D}" type="slidenum">
              <a:rPr lang="ar-SA" altLang="en-US"/>
              <a:pPr/>
              <a:t>‹#›</a:t>
            </a:fld>
            <a:endParaRPr lang="en-US" altLang="zh-CN">
              <a:cs typeface="+mn-cs"/>
            </a:endParaRPr>
          </a:p>
        </p:txBody>
      </p:sp>
    </p:spTree>
    <p:extLst>
      <p:ext uri="{BB962C8B-B14F-4D97-AF65-F5344CB8AC3E}">
        <p14:creationId xmlns:p14="http://schemas.microsoft.com/office/powerpoint/2010/main" val="424683933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051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6" rIns="91410" bIns="45706" numCol="1" anchor="t" anchorCtr="0" compatLnSpc="1">
            <a:prstTxWarp prst="textNoShape">
              <a:avLst/>
            </a:prstTxWarp>
          </a:bodyPr>
          <a:lstStyle>
            <a:lvl1pPr algn="l">
              <a:defRPr sz="1200">
                <a:latin typeface="Times New Roman" pitchFamily="18" charset="0"/>
              </a:defRPr>
            </a:lvl1pPr>
          </a:lstStyle>
          <a:p>
            <a:endParaRPr lang="en-US" altLang="zh-CN"/>
          </a:p>
        </p:txBody>
      </p:sp>
      <p:sp>
        <p:nvSpPr>
          <p:cNvPr id="13315" name="Rectangle 3"/>
          <p:cNvSpPr>
            <a:spLocks noGrp="1" noChangeArrowheads="1"/>
          </p:cNvSpPr>
          <p:nvPr>
            <p:ph type="dt" idx="1"/>
          </p:nvPr>
        </p:nvSpPr>
        <p:spPr bwMode="auto">
          <a:xfrm>
            <a:off x="3929063" y="0"/>
            <a:ext cx="30051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6" rIns="91410" bIns="45706" numCol="1" anchor="t" anchorCtr="0" compatLnSpc="1">
            <a:prstTxWarp prst="textNoShape">
              <a:avLst/>
            </a:prstTxWarp>
          </a:bodyPr>
          <a:lstStyle>
            <a:lvl1pPr algn="r">
              <a:defRPr sz="1200">
                <a:latin typeface="Times New Roman" pitchFamily="18" charset="0"/>
              </a:defRPr>
            </a:lvl1pPr>
          </a:lstStyle>
          <a:p>
            <a:endParaRPr lang="en-US" altLang="zh-CN"/>
          </a:p>
        </p:txBody>
      </p:sp>
      <p:sp>
        <p:nvSpPr>
          <p:cNvPr id="13316" name="Rectangle 4"/>
          <p:cNvSpPr>
            <a:spLocks noGrp="1" noRot="1" noChangeAspect="1" noChangeArrowheads="1" noTextEdit="1"/>
          </p:cNvSpPr>
          <p:nvPr>
            <p:ph type="sldImg" idx="2"/>
          </p:nvPr>
        </p:nvSpPr>
        <p:spPr bwMode="auto">
          <a:xfrm>
            <a:off x="1196975" y="681038"/>
            <a:ext cx="4540250" cy="34051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23925" y="4313238"/>
            <a:ext cx="508635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6" rIns="91410" bIns="45706"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318" name="Rectangle 6"/>
          <p:cNvSpPr>
            <a:spLocks noGrp="1" noChangeArrowheads="1"/>
          </p:cNvSpPr>
          <p:nvPr>
            <p:ph type="ftr" sz="quarter" idx="4"/>
          </p:nvPr>
        </p:nvSpPr>
        <p:spPr bwMode="auto">
          <a:xfrm>
            <a:off x="0" y="8626475"/>
            <a:ext cx="3005138"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6" rIns="91410" bIns="45706" numCol="1" anchor="b" anchorCtr="0" compatLnSpc="1">
            <a:prstTxWarp prst="textNoShape">
              <a:avLst/>
            </a:prstTxWarp>
          </a:bodyPr>
          <a:lstStyle>
            <a:lvl1pPr algn="l">
              <a:defRPr sz="1200">
                <a:latin typeface="Times New Roman" pitchFamily="18" charset="0"/>
              </a:defRPr>
            </a:lvl1pPr>
          </a:lstStyle>
          <a:p>
            <a:endParaRPr lang="en-US" altLang="zh-CN"/>
          </a:p>
        </p:txBody>
      </p:sp>
      <p:sp>
        <p:nvSpPr>
          <p:cNvPr id="13319" name="Rectangle 7"/>
          <p:cNvSpPr>
            <a:spLocks noGrp="1" noChangeArrowheads="1"/>
          </p:cNvSpPr>
          <p:nvPr>
            <p:ph type="sldNum" sz="quarter" idx="5"/>
          </p:nvPr>
        </p:nvSpPr>
        <p:spPr bwMode="auto">
          <a:xfrm>
            <a:off x="3929063" y="8626475"/>
            <a:ext cx="3005137"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6" rIns="91410" bIns="45706" numCol="1" anchor="b" anchorCtr="0" compatLnSpc="1">
            <a:prstTxWarp prst="textNoShape">
              <a:avLst/>
            </a:prstTxWarp>
          </a:bodyPr>
          <a:lstStyle>
            <a:lvl1pPr algn="r">
              <a:defRPr sz="1200">
                <a:latin typeface="Times New Roman" pitchFamily="18" charset="0"/>
                <a:cs typeface="Times New Roman" pitchFamily="18" charset="0"/>
              </a:defRPr>
            </a:lvl1pPr>
          </a:lstStyle>
          <a:p>
            <a:fld id="{9FAF0C32-E2E7-452B-AB5F-5F56EB11AF38}" type="slidenum">
              <a:rPr lang="ar-SA" altLang="en-US"/>
              <a:pPr/>
              <a:t>‹#›</a:t>
            </a:fld>
            <a:endParaRPr lang="en-US" altLang="zh-CN">
              <a:cs typeface="+mn-cs"/>
            </a:endParaRPr>
          </a:p>
        </p:txBody>
      </p:sp>
    </p:spTree>
    <p:extLst>
      <p:ext uri="{BB962C8B-B14F-4D97-AF65-F5344CB8AC3E}">
        <p14:creationId xmlns:p14="http://schemas.microsoft.com/office/powerpoint/2010/main" val="56579359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SimSun"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SimSun"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SimSun"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SimSun"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SimSun" pitchFamily="2" charset="-122"/>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681038"/>
            <a:ext cx="4540250" cy="3405187"/>
          </a:xfrm>
        </p:spPr>
      </p:sp>
      <p:sp>
        <p:nvSpPr>
          <p:cNvPr id="3" name="Notes Placeholder 2"/>
          <p:cNvSpPr>
            <a:spLocks noGrp="1"/>
          </p:cNvSpPr>
          <p:nvPr>
            <p:ph type="body" idx="1"/>
          </p:nvPr>
        </p:nvSpPr>
        <p:spPr/>
        <p:txBody>
          <a:bodyPr/>
          <a:lstStyle/>
          <a:p>
            <a:endParaRPr lang="en-US" dirty="0"/>
          </a:p>
        </p:txBody>
      </p:sp>
      <p:sp>
        <p:nvSpPr>
          <p:cNvPr id="5" name="Header Placeholder 4"/>
          <p:cNvSpPr>
            <a:spLocks noGrp="1"/>
          </p:cNvSpPr>
          <p:nvPr>
            <p:ph type="hdr" sz="quarter" idx="11"/>
          </p:nvPr>
        </p:nvSpPr>
        <p:spPr/>
        <p:txBody>
          <a:bodyPr/>
          <a:lstStyle/>
          <a:p>
            <a:r>
              <a:rPr lang="en-US" smtClean="0"/>
              <a:t>North Carolina A&amp;T State University		ACIT Labratoary</a:t>
            </a:r>
            <a:endParaRPr lang="en-US"/>
          </a:p>
        </p:txBody>
      </p:sp>
    </p:spTree>
    <p:extLst>
      <p:ext uri="{BB962C8B-B14F-4D97-AF65-F5344CB8AC3E}">
        <p14:creationId xmlns:p14="http://schemas.microsoft.com/office/powerpoint/2010/main" val="104625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681038"/>
            <a:ext cx="4540250" cy="340518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01104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681038"/>
            <a:ext cx="4540250" cy="3405187"/>
          </a:xfrm>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r>
              <a:rPr lang="en-US" smtClean="0"/>
              <a:t>North Carolina A&amp;T State University		ACIT Labratoary</a:t>
            </a:r>
            <a:endParaRPr lang="en-US"/>
          </a:p>
        </p:txBody>
      </p:sp>
    </p:spTree>
    <p:extLst>
      <p:ext uri="{BB962C8B-B14F-4D97-AF65-F5344CB8AC3E}">
        <p14:creationId xmlns:p14="http://schemas.microsoft.com/office/powerpoint/2010/main" val="2949396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681038"/>
            <a:ext cx="4540250" cy="3405187"/>
          </a:xfrm>
        </p:spPr>
      </p:sp>
      <p:sp>
        <p:nvSpPr>
          <p:cNvPr id="3" name="Notes Placeholder 2"/>
          <p:cNvSpPr>
            <a:spLocks noGrp="1"/>
          </p:cNvSpPr>
          <p:nvPr>
            <p:ph type="body" idx="1"/>
          </p:nvPr>
        </p:nvSpPr>
        <p:spPr/>
        <p:txBody>
          <a:bodyPr/>
          <a:lstStyle/>
          <a:p>
            <a:endParaRPr lang="en-US"/>
          </a:p>
        </p:txBody>
      </p:sp>
      <p:sp>
        <p:nvSpPr>
          <p:cNvPr id="5" name="Header Placeholder 4"/>
          <p:cNvSpPr>
            <a:spLocks noGrp="1"/>
          </p:cNvSpPr>
          <p:nvPr>
            <p:ph type="hdr" sz="quarter" idx="11"/>
          </p:nvPr>
        </p:nvSpPr>
        <p:spPr/>
        <p:txBody>
          <a:bodyPr/>
          <a:lstStyle/>
          <a:p>
            <a:r>
              <a:rPr lang="en-US" smtClean="0"/>
              <a:t>North Carolina A&amp;T State University		ACIT Labratoary</a:t>
            </a:r>
            <a:endParaRPr lang="en-US"/>
          </a:p>
        </p:txBody>
      </p:sp>
    </p:spTree>
    <p:extLst>
      <p:ext uri="{BB962C8B-B14F-4D97-AF65-F5344CB8AC3E}">
        <p14:creationId xmlns:p14="http://schemas.microsoft.com/office/powerpoint/2010/main" val="4124822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E2F5EAF-81EA-470D-A111-FE805B2F0038}"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9E5AB299-5F18-4CD1-A01E-70881FAA6225}" type="slidenum">
              <a:rPr lang="en-US" smtClean="0"/>
              <a:t>‹#›</a:t>
            </a:fld>
            <a:endParaRPr lang="en-US"/>
          </a:p>
        </p:txBody>
      </p:sp>
    </p:spTree>
    <p:extLst>
      <p:ext uri="{BB962C8B-B14F-4D97-AF65-F5344CB8AC3E}">
        <p14:creationId xmlns:p14="http://schemas.microsoft.com/office/powerpoint/2010/main" val="1522385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2F5EAF-81EA-470D-A111-FE805B2F0038}"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0523E-BB98-46E0-8E8D-4E997182D660}" type="slidenum">
              <a:rPr lang="ar-SA" altLang="en-US" smtClean="0"/>
              <a:pPr/>
              <a:t>‹#›</a:t>
            </a:fld>
            <a:endParaRPr lang="en-US" altLang="zh-CN">
              <a:cs typeface="+mn-cs"/>
            </a:endParaRPr>
          </a:p>
        </p:txBody>
      </p:sp>
    </p:spTree>
    <p:extLst>
      <p:ext uri="{BB962C8B-B14F-4D97-AF65-F5344CB8AC3E}">
        <p14:creationId xmlns:p14="http://schemas.microsoft.com/office/powerpoint/2010/main" val="369757743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2F5EAF-81EA-470D-A111-FE805B2F0038}"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0523E-BB98-46E0-8E8D-4E997182D660}" type="slidenum">
              <a:rPr lang="ar-SA" altLang="en-US" smtClean="0"/>
              <a:pPr/>
              <a:t>‹#›</a:t>
            </a:fld>
            <a:endParaRPr lang="en-US" altLang="zh-CN">
              <a:cs typeface="+mn-cs"/>
            </a:endParaRPr>
          </a:p>
        </p:txBody>
      </p:sp>
    </p:spTree>
    <p:extLst>
      <p:ext uri="{BB962C8B-B14F-4D97-AF65-F5344CB8AC3E}">
        <p14:creationId xmlns:p14="http://schemas.microsoft.com/office/powerpoint/2010/main" val="15195613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2F5EAF-81EA-470D-A111-FE805B2F0038}"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7E82C-B041-4B3C-96FA-1A98850E31F7}" type="slidenum">
              <a:rPr lang="ar-SA" altLang="en-US" smtClean="0"/>
              <a:pPr/>
              <a:t>‹#›</a:t>
            </a:fld>
            <a:endParaRPr lang="en-US" altLang="zh-CN"/>
          </a:p>
        </p:txBody>
      </p:sp>
    </p:spTree>
    <p:extLst>
      <p:ext uri="{BB962C8B-B14F-4D97-AF65-F5344CB8AC3E}">
        <p14:creationId xmlns:p14="http://schemas.microsoft.com/office/powerpoint/2010/main" val="112165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2F5EAF-81EA-470D-A111-FE805B2F0038}"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082C14-7482-4311-8B38-66B3A3463667}" type="slidenum">
              <a:rPr lang="ar-SA" altLang="en-US" smtClean="0"/>
              <a:pPr/>
              <a:t>‹#›</a:t>
            </a:fld>
            <a:endParaRPr lang="en-US" altLang="zh-CN"/>
          </a:p>
        </p:txBody>
      </p:sp>
    </p:spTree>
    <p:extLst>
      <p:ext uri="{BB962C8B-B14F-4D97-AF65-F5344CB8AC3E}">
        <p14:creationId xmlns:p14="http://schemas.microsoft.com/office/powerpoint/2010/main" val="138865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2F5EAF-81EA-470D-A111-FE805B2F0038}"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C19E62BE-F12C-42A7-AC66-7CC4B8D6D6FF}" type="slidenum">
              <a:rPr lang="ar-SA" altLang="en-US" smtClean="0"/>
              <a:pPr/>
              <a:t>‹#›</a:t>
            </a:fld>
            <a:endParaRPr lang="en-US" altLang="zh-CN"/>
          </a:p>
        </p:txBody>
      </p:sp>
    </p:spTree>
    <p:extLst>
      <p:ext uri="{BB962C8B-B14F-4D97-AF65-F5344CB8AC3E}">
        <p14:creationId xmlns:p14="http://schemas.microsoft.com/office/powerpoint/2010/main" val="590151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2F5EAF-81EA-470D-A111-FE805B2F0038}" type="datetimeFigureOut">
              <a:rPr lang="en-US" smtClean="0"/>
              <a:t>6/24/2015</a:t>
            </a:fld>
            <a:endParaRPr lang="en-US"/>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5A53D97D-019E-42AA-B7B2-48FD83ACCE61}" type="slidenum">
              <a:rPr lang="ar-SA" altLang="en-US" smtClean="0"/>
              <a:pPr/>
              <a:t>‹#›</a:t>
            </a:fld>
            <a:endParaRPr lang="en-US" altLang="zh-CN"/>
          </a:p>
        </p:txBody>
      </p:sp>
    </p:spTree>
    <p:extLst>
      <p:ext uri="{BB962C8B-B14F-4D97-AF65-F5344CB8AC3E}">
        <p14:creationId xmlns:p14="http://schemas.microsoft.com/office/powerpoint/2010/main" val="1831886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E2F5EAF-81EA-470D-A111-FE805B2F0038}" type="datetimeFigureOut">
              <a:rPr lang="en-US" smtClean="0"/>
              <a:t>6/24/2015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93DFA5-B6F0-4754-AD17-9F688A47BFF6}" type="slidenum">
              <a:rPr lang="ar-SA" altLang="en-US" smtClean="0"/>
              <a:pPr/>
              <a:t>‹#›</a:t>
            </a:fld>
            <a:endParaRPr lang="en-US" altLang="zh-CN"/>
          </a:p>
        </p:txBody>
      </p:sp>
    </p:spTree>
    <p:extLst>
      <p:ext uri="{BB962C8B-B14F-4D97-AF65-F5344CB8AC3E}">
        <p14:creationId xmlns:p14="http://schemas.microsoft.com/office/powerpoint/2010/main" val="2323103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2F5EAF-81EA-470D-A111-FE805B2F0038}" type="datetimeFigureOut">
              <a:rPr lang="en-US" smtClean="0"/>
              <a:t>6/24/2015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7975F4-B6D9-4274-B176-F15A0315117B}" type="slidenum">
              <a:rPr lang="ar-SA" altLang="en-US" smtClean="0"/>
              <a:pPr/>
              <a:t>‹#›</a:t>
            </a:fld>
            <a:endParaRPr lang="en-US" altLang="zh-CN"/>
          </a:p>
        </p:txBody>
      </p:sp>
    </p:spTree>
    <p:extLst>
      <p:ext uri="{BB962C8B-B14F-4D97-AF65-F5344CB8AC3E}">
        <p14:creationId xmlns:p14="http://schemas.microsoft.com/office/powerpoint/2010/main" val="570981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2F5EAF-81EA-470D-A111-FE805B2F0038}"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ltLang="zh-CN"/>
          </a:p>
        </p:txBody>
      </p:sp>
      <p:sp>
        <p:nvSpPr>
          <p:cNvPr id="7" name="Slide Number Placeholder 6"/>
          <p:cNvSpPr>
            <a:spLocks noGrp="1"/>
          </p:cNvSpPr>
          <p:nvPr>
            <p:ph type="sldNum" sz="quarter" idx="12"/>
          </p:nvPr>
        </p:nvSpPr>
        <p:spPr/>
        <p:txBody>
          <a:bodyPr/>
          <a:lstStyle/>
          <a:p>
            <a:fld id="{B3B88237-F92C-422F-A645-CF25703513B8}" type="slidenum">
              <a:rPr lang="ar-SA" altLang="en-US" smtClean="0"/>
              <a:pPr/>
              <a:t>‹#›</a:t>
            </a:fld>
            <a:endParaRPr lang="en-US" altLang="zh-CN"/>
          </a:p>
        </p:txBody>
      </p:sp>
    </p:spTree>
    <p:extLst>
      <p:ext uri="{BB962C8B-B14F-4D97-AF65-F5344CB8AC3E}">
        <p14:creationId xmlns:p14="http://schemas.microsoft.com/office/powerpoint/2010/main" val="412491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2F5EAF-81EA-470D-A111-FE805B2F0038}"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8182A4-7BE5-4572-B17F-CC2060D0FDDC}" type="slidenum">
              <a:rPr lang="ar-SA" altLang="en-US" smtClean="0"/>
              <a:pPr/>
              <a:t>‹#›</a:t>
            </a:fld>
            <a:endParaRPr lang="en-US" altLang="zh-CN"/>
          </a:p>
        </p:txBody>
      </p:sp>
    </p:spTree>
    <p:extLst>
      <p:ext uri="{BB962C8B-B14F-4D97-AF65-F5344CB8AC3E}">
        <p14:creationId xmlns:p14="http://schemas.microsoft.com/office/powerpoint/2010/main" val="1622241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E2F5EAF-81EA-470D-A111-FE805B2F0038}" type="datetimeFigureOut">
              <a:rPr lang="en-US" smtClean="0"/>
              <a:t>6/24/2015</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E0523E-BB98-46E0-8E8D-4E997182D660}" type="slidenum">
              <a:rPr lang="ar-SA" altLang="en-US" smtClean="0"/>
              <a:pPr/>
              <a:t>‹#›</a:t>
            </a:fld>
            <a:endParaRPr lang="en-US" altLang="zh-CN">
              <a:cs typeface="+mn-cs"/>
            </a:endParaRPr>
          </a:p>
        </p:txBody>
      </p:sp>
    </p:spTree>
    <p:extLst>
      <p:ext uri="{BB962C8B-B14F-4D97-AF65-F5344CB8AC3E}">
        <p14:creationId xmlns:p14="http://schemas.microsoft.com/office/powerpoint/2010/main" val="147626896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18" Type="http://schemas.openxmlformats.org/officeDocument/2006/relationships/diagramLayout" Target="../diagrams/layout7.xml"/><Relationship Id="rId3" Type="http://schemas.openxmlformats.org/officeDocument/2006/relationships/diagramLayout" Target="../diagrams/layout4.xml"/><Relationship Id="rId21" Type="http://schemas.microsoft.com/office/2007/relationships/diagramDrawing" Target="../diagrams/drawing7.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diagramData" Target="../diagrams/data7.xml"/><Relationship Id="rId2" Type="http://schemas.openxmlformats.org/officeDocument/2006/relationships/diagramData" Target="../diagrams/data4.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23" Type="http://schemas.openxmlformats.org/officeDocument/2006/relationships/image" Target="../media/image3.png"/><Relationship Id="rId10" Type="http://schemas.openxmlformats.org/officeDocument/2006/relationships/diagramColors" Target="../diagrams/colors5.xml"/><Relationship Id="rId19" Type="http://schemas.openxmlformats.org/officeDocument/2006/relationships/diagramQuickStyle" Target="../diagrams/quickStyle7.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 Id="rId22"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9.xml"/><Relationship Id="rId7" Type="http://schemas.openxmlformats.org/officeDocument/2006/relationships/image" Target="../media/image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0.xml"/><Relationship Id="rId7" Type="http://schemas.openxmlformats.org/officeDocument/2006/relationships/image" Target="../media/image2.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1.xml"/><Relationship Id="rId7" Type="http://schemas.openxmlformats.org/officeDocument/2006/relationships/image" Target="../media/image2.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2.xml"/><Relationship Id="rId7" Type="http://schemas.openxmlformats.org/officeDocument/2006/relationships/image" Target="../media/image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3.xml"/><Relationship Id="rId7" Type="http://schemas.openxmlformats.org/officeDocument/2006/relationships/image" Target="../media/image2.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4.xml"/><Relationship Id="rId7" Type="http://schemas.openxmlformats.org/officeDocument/2006/relationships/image" Target="../media/image2.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png"/><Relationship Id="rId7" Type="http://schemas.openxmlformats.org/officeDocument/2006/relationships/diagramColors" Target="../diagrams/colors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6.xml"/><Relationship Id="rId7" Type="http://schemas.openxmlformats.org/officeDocument/2006/relationships/image" Target="../media/image2.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7.xml"/><Relationship Id="rId7" Type="http://schemas.openxmlformats.org/officeDocument/2006/relationships/image" Target="../media/image2.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8.xml"/><Relationship Id="rId7" Type="http://schemas.openxmlformats.org/officeDocument/2006/relationships/image" Target="../media/image2.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3" descr="C:\Users\lshamgah\Documents\Laya Shamgah\PhD\Research\Presentation\9izrEXdiE.jpeg"/>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CrisscrossEtching/>
                    </a14:imgEffect>
                    <a14:imgEffect>
                      <a14:sharpenSoften amount="50000"/>
                    </a14:imgEffect>
                    <a14:imgEffect>
                      <a14:colorTemperature colorTemp="47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676402" y="1304695"/>
            <a:ext cx="5116167" cy="5324706"/>
          </a:xfrm>
          <a:prstGeom prst="rect">
            <a:avLst/>
          </a:prstGeom>
          <a:noFill/>
          <a:effectLst>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784863" y="2186240"/>
            <a:ext cx="6858000" cy="1604963"/>
          </a:xfrm>
        </p:spPr>
        <p:txBody>
          <a:bodyPr>
            <a:noAutofit/>
          </a:bodyPr>
          <a:lstStyle/>
          <a:p>
            <a:r>
              <a:rPr lang="en-US" sz="3600" b="1" dirty="0">
                <a:solidFill>
                  <a:srgbClr val="003399"/>
                </a:solidFill>
                <a:latin typeface="Georgia" panose="02040502050405020303" pitchFamily="18" charset="0"/>
                <a:cs typeface="Times New Roman" panose="02020603050405020304" pitchFamily="18" charset="0"/>
              </a:rPr>
              <a:t>Task Allocation for Cooperative Multi-agent Systems </a:t>
            </a:r>
            <a:r>
              <a:rPr lang="en-US" sz="3600" dirty="0">
                <a:solidFill>
                  <a:srgbClr val="003399"/>
                </a:solidFill>
                <a:latin typeface="Georgia" panose="02040502050405020303" pitchFamily="18" charset="0"/>
                <a:cs typeface="Times New Roman" panose="02020603050405020304" pitchFamily="18" charset="0"/>
              </a:rPr>
              <a:t/>
            </a:r>
            <a:br>
              <a:rPr lang="en-US" sz="3600" dirty="0">
                <a:solidFill>
                  <a:srgbClr val="003399"/>
                </a:solidFill>
                <a:latin typeface="Georgia" panose="02040502050405020303" pitchFamily="18" charset="0"/>
                <a:cs typeface="Times New Roman" panose="02020603050405020304" pitchFamily="18" charset="0"/>
              </a:rPr>
            </a:br>
            <a:endParaRPr lang="en-US" sz="1200" dirty="0">
              <a:solidFill>
                <a:srgbClr val="003399"/>
              </a:solidFill>
              <a:latin typeface="Georgia" panose="02040502050405020303" pitchFamily="18" charset="0"/>
              <a:cs typeface="Times New Roman" panose="02020603050405020304" pitchFamily="18" charset="0"/>
            </a:endParaRPr>
          </a:p>
        </p:txBody>
      </p:sp>
      <p:sp>
        <p:nvSpPr>
          <p:cNvPr id="8" name="TextBox 7"/>
          <p:cNvSpPr txBox="1"/>
          <p:nvPr/>
        </p:nvSpPr>
        <p:spPr>
          <a:xfrm>
            <a:off x="2445272" y="5486400"/>
            <a:ext cx="3537187" cy="707886"/>
          </a:xfrm>
          <a:prstGeom prst="rect">
            <a:avLst/>
          </a:prstGeom>
          <a:noFill/>
        </p:spPr>
        <p:txBody>
          <a:bodyPr wrap="square" rtlCol="0">
            <a:spAutoFit/>
          </a:bodyPr>
          <a:lstStyle/>
          <a:p>
            <a:pPr eaLnBrk="1" hangingPunct="1">
              <a:lnSpc>
                <a:spcPct val="90000"/>
              </a:lnSpc>
              <a:spcBef>
                <a:spcPct val="20000"/>
              </a:spcBef>
              <a:buClr>
                <a:srgbClr val="004684"/>
              </a:buClr>
            </a:pPr>
            <a:r>
              <a:rPr lang="en-US" sz="2000" b="1" dirty="0">
                <a:latin typeface="Georgia" pitchFamily="1" charset="0"/>
                <a:ea typeface="+mn-ea"/>
                <a:cs typeface="ＭＳ Ｐゴシック" pitchFamily="1" charset="-128"/>
              </a:rPr>
              <a:t>Advisor:</a:t>
            </a:r>
          </a:p>
          <a:p>
            <a:pPr eaLnBrk="1" hangingPunct="1">
              <a:lnSpc>
                <a:spcPct val="90000"/>
              </a:lnSpc>
              <a:spcBef>
                <a:spcPct val="20000"/>
              </a:spcBef>
              <a:buClr>
                <a:srgbClr val="004684"/>
              </a:buClr>
            </a:pPr>
            <a:r>
              <a:rPr lang="en-US" sz="2000" b="1" dirty="0">
                <a:latin typeface="Georgia" pitchFamily="1" charset="0"/>
                <a:ea typeface="+mn-ea"/>
                <a:cs typeface="ＭＳ Ｐゴシック" pitchFamily="1" charset="-128"/>
              </a:rPr>
              <a:t>Dr. </a:t>
            </a:r>
            <a:r>
              <a:rPr lang="en-US" sz="2000" b="1" dirty="0" err="1">
                <a:latin typeface="Georgia" pitchFamily="1" charset="0"/>
                <a:ea typeface="+mn-ea"/>
                <a:cs typeface="ＭＳ Ｐゴシック" pitchFamily="1" charset="-128"/>
              </a:rPr>
              <a:t>Karimoddini</a:t>
            </a:r>
            <a:endParaRPr lang="en-US" sz="2000" b="1" dirty="0">
              <a:latin typeface="Georgia" pitchFamily="1" charset="0"/>
              <a:ea typeface="+mn-ea"/>
              <a:cs typeface="ＭＳ Ｐゴシック" pitchFamily="1" charset="-128"/>
            </a:endParaRPr>
          </a:p>
        </p:txBody>
      </p:sp>
      <p:sp>
        <p:nvSpPr>
          <p:cNvPr id="9" name="Subtitle 2"/>
          <p:cNvSpPr txBox="1">
            <a:spLocks/>
          </p:cNvSpPr>
          <p:nvPr/>
        </p:nvSpPr>
        <p:spPr bwMode="auto">
          <a:xfrm>
            <a:off x="2194564" y="4358051"/>
            <a:ext cx="4038600" cy="80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1" fontAlgn="base" hangingPunct="1">
              <a:lnSpc>
                <a:spcPct val="120000"/>
              </a:lnSpc>
              <a:spcBef>
                <a:spcPct val="20000"/>
              </a:spcBef>
              <a:spcAft>
                <a:spcPct val="0"/>
              </a:spcAft>
              <a:buClr>
                <a:srgbClr val="004684"/>
              </a:buClr>
              <a:buFont typeface="Wingdings" pitchFamily="1" charset="2"/>
              <a:buNone/>
              <a:defRPr sz="2400">
                <a:solidFill>
                  <a:schemeClr val="bg1"/>
                </a:solidFill>
                <a:latin typeface="Georgia" pitchFamily="1" charset="0"/>
                <a:ea typeface="+mn-ea"/>
                <a:cs typeface="ＭＳ Ｐゴシック" pitchFamily="1" charset="-128"/>
              </a:defRPr>
            </a:lvl1pPr>
            <a:lvl2pPr marL="635000" indent="-177800" algn="l" rtl="0" eaLnBrk="1" fontAlgn="base" hangingPunct="1">
              <a:spcBef>
                <a:spcPct val="20000"/>
              </a:spcBef>
              <a:spcAft>
                <a:spcPct val="0"/>
              </a:spcAft>
              <a:buClr>
                <a:srgbClr val="A9932C"/>
              </a:buClr>
              <a:buChar char="»"/>
              <a:defRPr sz="2000">
                <a:solidFill>
                  <a:schemeClr val="tx1"/>
                </a:solidFill>
                <a:latin typeface="+mn-lt"/>
                <a:ea typeface="+mn-ea"/>
                <a:cs typeface="ＭＳ Ｐゴシック" pitchFamily="1" charset="-128"/>
              </a:defRPr>
            </a:lvl2pPr>
            <a:lvl3pPr marL="914400" indent="-165100" algn="l" rtl="0" eaLnBrk="1" fontAlgn="base" hangingPunct="1">
              <a:spcBef>
                <a:spcPct val="20000"/>
              </a:spcBef>
              <a:spcAft>
                <a:spcPct val="0"/>
              </a:spcAft>
              <a:buClr>
                <a:srgbClr val="004684"/>
              </a:buClr>
              <a:buFont typeface="Arial" charset="0"/>
              <a:buChar char="•"/>
              <a:defRPr sz="2000">
                <a:solidFill>
                  <a:schemeClr val="tx1"/>
                </a:solidFill>
                <a:latin typeface="+mn-lt"/>
                <a:ea typeface="+mn-ea"/>
                <a:cs typeface="ＭＳ Ｐゴシック" pitchFamily="1" charset="-128"/>
              </a:defRPr>
            </a:lvl3pPr>
            <a:lvl4pPr marL="1089025" indent="-174625" algn="l" defTabSz="282575" rtl="0" eaLnBrk="1" fontAlgn="base" hangingPunct="1">
              <a:spcBef>
                <a:spcPct val="20000"/>
              </a:spcBef>
              <a:spcAft>
                <a:spcPct val="0"/>
              </a:spcAft>
              <a:buClr>
                <a:srgbClr val="004684"/>
              </a:buClr>
              <a:buSzPct val="75000"/>
              <a:buFont typeface="Courier New" pitchFamily="49" charset="0"/>
              <a:buChar char="o"/>
              <a:defRPr>
                <a:solidFill>
                  <a:schemeClr val="tx1"/>
                </a:solidFill>
                <a:latin typeface="+mn-lt"/>
                <a:ea typeface="+mn-ea"/>
                <a:cs typeface="ＭＳ Ｐゴシック" pitchFamily="1" charset="-128"/>
              </a:defRPr>
            </a:lvl4pPr>
            <a:lvl5pPr marL="12573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cs typeface="ＭＳ Ｐゴシック" pitchFamily="1" charset="-128"/>
              </a:defRPr>
            </a:lvl5pPr>
            <a:lvl6pPr marL="17145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defRPr>
            </a:lvl6pPr>
            <a:lvl7pPr marL="21717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defRPr>
            </a:lvl7pPr>
            <a:lvl8pPr marL="26289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defRPr>
            </a:lvl8pPr>
            <a:lvl9pPr marL="3086100" indent="-165100" algn="l" rtl="0" eaLnBrk="1" fontAlgn="base" hangingPunct="1">
              <a:lnSpc>
                <a:spcPct val="120000"/>
              </a:lnSpc>
              <a:spcBef>
                <a:spcPct val="20000"/>
              </a:spcBef>
              <a:spcAft>
                <a:spcPct val="0"/>
              </a:spcAft>
              <a:buClr>
                <a:srgbClr val="A88F25"/>
              </a:buClr>
              <a:buChar char="»"/>
              <a:defRPr sz="1400">
                <a:solidFill>
                  <a:schemeClr val="tx1"/>
                </a:solidFill>
                <a:latin typeface="+mn-lt"/>
                <a:ea typeface="+mn-ea"/>
              </a:defRPr>
            </a:lvl9pPr>
          </a:lstStyle>
          <a:p>
            <a:pPr>
              <a:lnSpc>
                <a:spcPct val="90000"/>
              </a:lnSpc>
            </a:pPr>
            <a:r>
              <a:rPr lang="en-US" b="1" kern="0" dirty="0">
                <a:solidFill>
                  <a:schemeClr val="tx1"/>
                </a:solidFill>
              </a:rPr>
              <a:t> </a:t>
            </a:r>
            <a:r>
              <a:rPr lang="en-US" sz="2000" b="1" kern="0" dirty="0" err="1">
                <a:solidFill>
                  <a:schemeClr val="tx1"/>
                </a:solidFill>
              </a:rPr>
              <a:t>Laya</a:t>
            </a:r>
            <a:r>
              <a:rPr lang="en-US" sz="2000" b="1" kern="0" dirty="0">
                <a:solidFill>
                  <a:schemeClr val="tx1"/>
                </a:solidFill>
              </a:rPr>
              <a:t> </a:t>
            </a:r>
            <a:r>
              <a:rPr lang="en-US" sz="2000" b="1" kern="0" dirty="0" err="1">
                <a:solidFill>
                  <a:schemeClr val="tx1"/>
                </a:solidFill>
              </a:rPr>
              <a:t>Shamgah</a:t>
            </a:r>
            <a:endParaRPr lang="en-US" sz="2000" b="1" kern="0" dirty="0">
              <a:solidFill>
                <a:schemeClr val="tx1"/>
              </a:solidFill>
            </a:endParaRPr>
          </a:p>
          <a:p>
            <a:pPr>
              <a:lnSpc>
                <a:spcPct val="90000"/>
              </a:lnSpc>
            </a:pPr>
            <a:r>
              <a:rPr lang="en-US" sz="2000" b="1" kern="0" dirty="0">
                <a:solidFill>
                  <a:schemeClr val="tx1"/>
                </a:solidFill>
              </a:rPr>
              <a:t>PhD Student</a:t>
            </a:r>
          </a:p>
        </p:txBody>
      </p:sp>
      <p:pic>
        <p:nvPicPr>
          <p:cNvPr id="3" name="Picture 2"/>
          <p:cNvPicPr>
            <a:picLocks noChangeAspect="1"/>
          </p:cNvPicPr>
          <p:nvPr/>
        </p:nvPicPr>
        <p:blipFill rotWithShape="1">
          <a:blip r:embed="rId5"/>
          <a:srcRect l="833" t="21481" r="48334" b="59260"/>
          <a:stretch/>
        </p:blipFill>
        <p:spPr>
          <a:xfrm>
            <a:off x="6400800" y="355180"/>
            <a:ext cx="2286000" cy="487181"/>
          </a:xfrm>
          <a:prstGeom prst="rect">
            <a:avLst/>
          </a:prstGeom>
        </p:spPr>
      </p:pic>
      <p:sp>
        <p:nvSpPr>
          <p:cNvPr id="4" name="TextBox 3"/>
          <p:cNvSpPr txBox="1"/>
          <p:nvPr/>
        </p:nvSpPr>
        <p:spPr>
          <a:xfrm>
            <a:off x="563891" y="367938"/>
            <a:ext cx="1463040" cy="461665"/>
          </a:xfrm>
          <a:prstGeom prst="rect">
            <a:avLst/>
          </a:prstGeom>
          <a:solidFill>
            <a:schemeClr val="accent5">
              <a:lumMod val="10000"/>
            </a:schemeClr>
          </a:solidFill>
        </p:spPr>
        <p:txBody>
          <a:bodyPr wrap="square" rtlCol="0">
            <a:spAutoFit/>
          </a:bodyPr>
          <a:lstStyle/>
          <a:p>
            <a:r>
              <a:rPr lang="en-US" sz="2400" dirty="0">
                <a:solidFill>
                  <a:schemeClr val="tx2">
                    <a:lumMod val="20000"/>
                    <a:lumOff val="80000"/>
                  </a:schemeClr>
                </a:solidFill>
                <a:latin typeface="Broadway" panose="04040905080B02020502" pitchFamily="82" charset="0"/>
              </a:rPr>
              <a:t>ACCESS</a:t>
            </a:r>
          </a:p>
        </p:txBody>
      </p:sp>
      <p:pic>
        <p:nvPicPr>
          <p:cNvPr id="10" name="Picture 2" descr="C:\Users\lshamgah\Documents\Laya Shamgah\PhD\Research\Presentation\Aand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7878" y="271334"/>
            <a:ext cx="1891970" cy="160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178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Different </a:t>
            </a:r>
            <a:r>
              <a:rPr lang="en-US" dirty="0" smtClean="0">
                <a:latin typeface="Georgia" panose="02040502050405020303" pitchFamily="18" charset="0"/>
                <a:cs typeface="Times New Roman" panose="02020603050405020304" pitchFamily="18" charset="0"/>
              </a:rPr>
              <a:t>Types </a:t>
            </a:r>
            <a:r>
              <a:rPr lang="en-US" dirty="0">
                <a:latin typeface="Georgia" panose="02040502050405020303" pitchFamily="18" charset="0"/>
                <a:cs typeface="Times New Roman" panose="02020603050405020304" pitchFamily="18" charset="0"/>
              </a:rPr>
              <a:t>of </a:t>
            </a:r>
            <a:r>
              <a:rPr lang="en-US" dirty="0" smtClean="0">
                <a:latin typeface="Georgia" panose="02040502050405020303" pitchFamily="18" charset="0"/>
                <a:cs typeface="Times New Roman" panose="02020603050405020304" pitchFamily="18" charset="0"/>
              </a:rPr>
              <a:t>Tasks</a:t>
            </a:r>
            <a:endParaRPr lang="en-US" dirty="0">
              <a:latin typeface="Georgia" panose="02040502050405020303" pitchFamily="18" charset="0"/>
              <a:cs typeface="Times New Roman" panose="02020603050405020304" pitchFamily="18" charset="0"/>
            </a:endParaRPr>
          </a:p>
        </p:txBody>
      </p:sp>
      <p:sp>
        <p:nvSpPr>
          <p:cNvPr id="3" name="Content Placeholder 2"/>
          <p:cNvSpPr>
            <a:spLocks noGrp="1"/>
          </p:cNvSpPr>
          <p:nvPr>
            <p:ph idx="1"/>
          </p:nvPr>
        </p:nvSpPr>
        <p:spPr>
          <a:xfrm>
            <a:off x="628650" y="1897062"/>
            <a:ext cx="7886700" cy="4351338"/>
          </a:xfrm>
        </p:spPr>
        <p:txBody>
          <a:bodyPr>
            <a:normAutofit/>
          </a:bodyPr>
          <a:lstStyle/>
          <a:p>
            <a:pPr marL="0" lvl="1" indent="0">
              <a:spcBef>
                <a:spcPts val="600"/>
              </a:spcBef>
              <a:buClr>
                <a:schemeClr val="accent1"/>
              </a:buClr>
              <a:buNone/>
            </a:pPr>
            <a:endParaRPr lang="en-US" dirty="0"/>
          </a:p>
        </p:txBody>
      </p:sp>
      <p:sp>
        <p:nvSpPr>
          <p:cNvPr id="4" name="Slide Number Placeholder 3"/>
          <p:cNvSpPr>
            <a:spLocks noGrp="1"/>
          </p:cNvSpPr>
          <p:nvPr>
            <p:ph type="sldNum" sz="quarter" idx="12"/>
          </p:nvPr>
        </p:nvSpPr>
        <p:spPr/>
        <p:txBody>
          <a:bodyPr/>
          <a:lstStyle/>
          <a:p>
            <a:fld id="{51F7E82C-B041-4B3C-96FA-1A98850E31F7}" type="slidenum">
              <a:rPr lang="ar-SA" altLang="en-US" smtClean="0"/>
              <a:pPr/>
              <a:t>10</a:t>
            </a:fld>
            <a:endParaRPr lang="en-US" altLang="zh-CN"/>
          </a:p>
        </p:txBody>
      </p:sp>
      <p:graphicFrame>
        <p:nvGraphicFramePr>
          <p:cNvPr id="5" name="Diagram 4"/>
          <p:cNvGraphicFramePr/>
          <p:nvPr>
            <p:extLst>
              <p:ext uri="{D42A27DB-BD31-4B8C-83A1-F6EECF244321}">
                <p14:modId xmlns:p14="http://schemas.microsoft.com/office/powerpoint/2010/main" val="444585438"/>
              </p:ext>
            </p:extLst>
          </p:nvPr>
        </p:nvGraphicFramePr>
        <p:xfrm>
          <a:off x="304800" y="1524000"/>
          <a:ext cx="4038600" cy="238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2511664575"/>
              </p:ext>
            </p:extLst>
          </p:nvPr>
        </p:nvGraphicFramePr>
        <p:xfrm>
          <a:off x="4724400" y="1524000"/>
          <a:ext cx="4038600" cy="2387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p:cNvGraphicFramePr/>
          <p:nvPr>
            <p:extLst>
              <p:ext uri="{D42A27DB-BD31-4B8C-83A1-F6EECF244321}">
                <p14:modId xmlns:p14="http://schemas.microsoft.com/office/powerpoint/2010/main" val="1941633359"/>
              </p:ext>
            </p:extLst>
          </p:nvPr>
        </p:nvGraphicFramePr>
        <p:xfrm>
          <a:off x="304800" y="4165600"/>
          <a:ext cx="4038600" cy="2387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1" name="Diagram 10"/>
          <p:cNvGraphicFramePr/>
          <p:nvPr>
            <p:extLst>
              <p:ext uri="{D42A27DB-BD31-4B8C-83A1-F6EECF244321}">
                <p14:modId xmlns:p14="http://schemas.microsoft.com/office/powerpoint/2010/main" val="546117552"/>
              </p:ext>
            </p:extLst>
          </p:nvPr>
        </p:nvGraphicFramePr>
        <p:xfrm>
          <a:off x="4724400" y="4165600"/>
          <a:ext cx="4038600" cy="23876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nvGrpSpPr>
          <p:cNvPr id="12" name="Group 11"/>
          <p:cNvGrpSpPr/>
          <p:nvPr/>
        </p:nvGrpSpPr>
        <p:grpSpPr>
          <a:xfrm>
            <a:off x="112547" y="66621"/>
            <a:ext cx="8918906" cy="786224"/>
            <a:chOff x="112547" y="66621"/>
            <a:chExt cx="8918906" cy="786224"/>
          </a:xfrm>
        </p:grpSpPr>
        <p:pic>
          <p:nvPicPr>
            <p:cNvPr id="13" name="Picture 12"/>
            <p:cNvPicPr>
              <a:picLocks noChangeAspect="1"/>
            </p:cNvPicPr>
            <p:nvPr/>
          </p:nvPicPr>
          <p:blipFill rotWithShape="1">
            <a:blip r:embed="rId22"/>
            <a:srcRect l="833" t="21481" r="48334" b="59260"/>
            <a:stretch/>
          </p:blipFill>
          <p:spPr>
            <a:xfrm>
              <a:off x="7669294" y="149716"/>
              <a:ext cx="1362159" cy="290297"/>
            </a:xfrm>
            <a:prstGeom prst="rect">
              <a:avLst/>
            </a:prstGeom>
          </p:spPr>
        </p:pic>
        <p:sp>
          <p:nvSpPr>
            <p:cNvPr id="15" name="TextBox 14"/>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6" name="Picture 2" descr="C:\Users\lshamgah\Documents\Laya Shamgah\PhD\Research\Presentation\AandT.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293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9" grpId="0">
        <p:bldAsOne/>
      </p:bldGraphic>
      <p:bldGraphic spid="10" grpId="0">
        <p:bldAsOne/>
      </p:bldGraphic>
      <p:bldGraphic spid="1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Task Allocation Approaches</a:t>
            </a:r>
          </a:p>
        </p:txBody>
      </p:sp>
      <p:sp>
        <p:nvSpPr>
          <p:cNvPr id="3" name="Content Placeholder 2"/>
          <p:cNvSpPr>
            <a:spLocks noGrp="1"/>
          </p:cNvSpPr>
          <p:nvPr>
            <p:ph idx="1"/>
          </p:nvPr>
        </p:nvSpPr>
        <p:spPr/>
        <p:txBody>
          <a:bodyPr>
            <a:normAutofit/>
          </a:bodyPr>
          <a:lstStyle/>
          <a:p>
            <a:pPr marL="457200" lvl="1" indent="0">
              <a:buNone/>
            </a:pPr>
            <a:endParaRPr lang="en-US" dirty="0" smtClean="0"/>
          </a:p>
        </p:txBody>
      </p:sp>
      <p:sp>
        <p:nvSpPr>
          <p:cNvPr id="8" name="Slide Number Placeholder 7"/>
          <p:cNvSpPr>
            <a:spLocks noGrp="1"/>
          </p:cNvSpPr>
          <p:nvPr>
            <p:ph type="sldNum" sz="quarter" idx="12"/>
          </p:nvPr>
        </p:nvSpPr>
        <p:spPr/>
        <p:txBody>
          <a:bodyPr/>
          <a:lstStyle/>
          <a:p>
            <a:fld id="{51F7E82C-B041-4B3C-96FA-1A98850E31F7}" type="slidenum">
              <a:rPr lang="ar-SA" altLang="en-US" smtClean="0"/>
              <a:pPr/>
              <a:t>11</a:t>
            </a:fld>
            <a:endParaRPr lang="en-US" altLang="zh-CN"/>
          </a:p>
        </p:txBody>
      </p:sp>
      <p:graphicFrame>
        <p:nvGraphicFramePr>
          <p:cNvPr id="4" name="Diagram 3"/>
          <p:cNvGraphicFramePr/>
          <p:nvPr>
            <p:extLst>
              <p:ext uri="{D42A27DB-BD31-4B8C-83A1-F6EECF244321}">
                <p14:modId xmlns:p14="http://schemas.microsoft.com/office/powerpoint/2010/main" val="3639103546"/>
              </p:ext>
            </p:extLst>
          </p:nvPr>
        </p:nvGraphicFramePr>
        <p:xfrm>
          <a:off x="685800" y="1828800"/>
          <a:ext cx="75438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12547" y="66621"/>
            <a:ext cx="8918906" cy="786224"/>
            <a:chOff x="112547" y="66621"/>
            <a:chExt cx="8918906" cy="786224"/>
          </a:xfrm>
        </p:grpSpPr>
        <p:pic>
          <p:nvPicPr>
            <p:cNvPr id="10" name="Picture 9"/>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1" name="TextBox 10"/>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2"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7040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Task Allocation Approaches</a:t>
            </a:r>
          </a:p>
        </p:txBody>
      </p:sp>
      <p:sp>
        <p:nvSpPr>
          <p:cNvPr id="3" name="Content Placeholder 2"/>
          <p:cNvSpPr>
            <a:spLocks noGrp="1"/>
          </p:cNvSpPr>
          <p:nvPr>
            <p:ph idx="1"/>
          </p:nvPr>
        </p:nvSpPr>
        <p:spPr/>
        <p:txBody>
          <a:bodyPr>
            <a:normAutofit/>
          </a:bodyPr>
          <a:lstStyle/>
          <a:p>
            <a:pPr marL="457200" lvl="1" indent="0">
              <a:buNone/>
            </a:pPr>
            <a:endParaRPr lang="en-US" dirty="0" smtClean="0"/>
          </a:p>
        </p:txBody>
      </p:sp>
      <p:sp>
        <p:nvSpPr>
          <p:cNvPr id="8" name="Slide Number Placeholder 7"/>
          <p:cNvSpPr>
            <a:spLocks noGrp="1"/>
          </p:cNvSpPr>
          <p:nvPr>
            <p:ph type="sldNum" sz="quarter" idx="12"/>
          </p:nvPr>
        </p:nvSpPr>
        <p:spPr/>
        <p:txBody>
          <a:bodyPr/>
          <a:lstStyle/>
          <a:p>
            <a:fld id="{51F7E82C-B041-4B3C-96FA-1A98850E31F7}" type="slidenum">
              <a:rPr lang="ar-SA" altLang="en-US" smtClean="0"/>
              <a:pPr/>
              <a:t>12</a:t>
            </a:fld>
            <a:endParaRPr lang="en-US" altLang="zh-CN"/>
          </a:p>
        </p:txBody>
      </p:sp>
      <p:graphicFrame>
        <p:nvGraphicFramePr>
          <p:cNvPr id="4" name="Diagram 3"/>
          <p:cNvGraphicFramePr/>
          <p:nvPr>
            <p:extLst>
              <p:ext uri="{D42A27DB-BD31-4B8C-83A1-F6EECF244321}">
                <p14:modId xmlns:p14="http://schemas.microsoft.com/office/powerpoint/2010/main" val="1044000536"/>
              </p:ext>
            </p:extLst>
          </p:nvPr>
        </p:nvGraphicFramePr>
        <p:xfrm>
          <a:off x="685800" y="1828800"/>
          <a:ext cx="75438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12547" y="66621"/>
            <a:ext cx="8918906" cy="786224"/>
            <a:chOff x="112547" y="66621"/>
            <a:chExt cx="8918906" cy="786224"/>
          </a:xfrm>
        </p:grpSpPr>
        <p:pic>
          <p:nvPicPr>
            <p:cNvPr id="10" name="Picture 9"/>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1" name="TextBox 10"/>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2"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63361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Self-organization </a:t>
            </a:r>
            <a:r>
              <a:rPr lang="en-US" dirty="0" smtClean="0">
                <a:latin typeface="Georgia" panose="02040502050405020303" pitchFamily="18" charset="0"/>
                <a:cs typeface="Times New Roman" panose="02020603050405020304" pitchFamily="18" charset="0"/>
              </a:rPr>
              <a:t>Approaches</a:t>
            </a:r>
            <a:endParaRPr lang="en-US" dirty="0">
              <a:latin typeface="Georgia" panose="02040502050405020303"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63656103"/>
              </p:ext>
            </p:extLst>
          </p:nvPr>
        </p:nvGraphicFramePr>
        <p:xfrm>
          <a:off x="838200" y="2895598"/>
          <a:ext cx="5486400" cy="335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51F7E82C-B041-4B3C-96FA-1A98850E31F7}" type="slidenum">
              <a:rPr lang="ar-SA" altLang="en-US" smtClean="0"/>
              <a:pPr/>
              <a:t>13</a:t>
            </a:fld>
            <a:endParaRPr lang="en-US" altLang="zh-CN"/>
          </a:p>
        </p:txBody>
      </p:sp>
      <p:sp>
        <p:nvSpPr>
          <p:cNvPr id="5" name="Rectangle 4"/>
          <p:cNvSpPr/>
          <p:nvPr/>
        </p:nvSpPr>
        <p:spPr>
          <a:xfrm>
            <a:off x="6400802" y="3943951"/>
            <a:ext cx="2403629" cy="1015663"/>
          </a:xfrm>
          <a:prstGeom prst="rect">
            <a:avLst/>
          </a:prstGeom>
        </p:spPr>
        <p:txBody>
          <a:bodyPr wrap="square">
            <a:spAutoFit/>
          </a:bodyPr>
          <a:lstStyle/>
          <a:p>
            <a:pPr algn="ctr"/>
            <a:r>
              <a:rPr lang="en-US" sz="2000" b="1" dirty="0">
                <a:solidFill>
                  <a:srgbClr val="C00000"/>
                </a:solidFill>
                <a:latin typeface="Times New Roman" panose="02020603050405020304" pitchFamily="18" charset="0"/>
                <a:cs typeface="Times New Roman" panose="02020603050405020304" pitchFamily="18" charset="0"/>
              </a:rPr>
              <a:t>No centralized or decentralized control</a:t>
            </a:r>
          </a:p>
        </p:txBody>
      </p:sp>
      <p:sp>
        <p:nvSpPr>
          <p:cNvPr id="9" name="Content Placeholder 2"/>
          <p:cNvSpPr txBox="1">
            <a:spLocks/>
          </p:cNvSpPr>
          <p:nvPr/>
        </p:nvSpPr>
        <p:spPr>
          <a:xfrm>
            <a:off x="457200" y="1828800"/>
            <a:ext cx="8229600" cy="39163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sz="2000" dirty="0">
                <a:latin typeface="Times New Roman" panose="02020603050405020304" pitchFamily="18" charset="0"/>
                <a:cs typeface="Times New Roman" panose="02020603050405020304" pitchFamily="18" charset="0"/>
              </a:rPr>
              <a:t>Self-organizing systems rely on group behaviors to emerge from group interactions and individual decision making based on local data.</a:t>
            </a:r>
          </a:p>
        </p:txBody>
      </p:sp>
      <p:grpSp>
        <p:nvGrpSpPr>
          <p:cNvPr id="8" name="Group 7"/>
          <p:cNvGrpSpPr/>
          <p:nvPr/>
        </p:nvGrpSpPr>
        <p:grpSpPr>
          <a:xfrm>
            <a:off x="112547" y="66621"/>
            <a:ext cx="8918906" cy="786224"/>
            <a:chOff x="112547" y="66621"/>
            <a:chExt cx="8918906" cy="786224"/>
          </a:xfrm>
        </p:grpSpPr>
        <p:pic>
          <p:nvPicPr>
            <p:cNvPr id="11" name="Picture 10"/>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2" name="TextBox 11"/>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3"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70444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Self-organization </a:t>
            </a:r>
            <a:r>
              <a:rPr lang="en-US" dirty="0" smtClean="0">
                <a:latin typeface="Georgia" panose="02040502050405020303" pitchFamily="18" charset="0"/>
                <a:cs typeface="Times New Roman" panose="02020603050405020304" pitchFamily="18" charset="0"/>
              </a:rPr>
              <a:t>Approaches</a:t>
            </a:r>
            <a:endParaRPr lang="en-US" dirty="0">
              <a:latin typeface="Georgia" panose="02040502050405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14</a:t>
            </a:fld>
            <a:endParaRPr lang="en-US" altLang="zh-CN"/>
          </a:p>
        </p:txBody>
      </p:sp>
      <p:sp>
        <p:nvSpPr>
          <p:cNvPr id="3" name="Oval 2"/>
          <p:cNvSpPr/>
          <p:nvPr/>
        </p:nvSpPr>
        <p:spPr>
          <a:xfrm>
            <a:off x="3195794" y="1600200"/>
            <a:ext cx="256032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Global Task</a:t>
            </a:r>
          </a:p>
        </p:txBody>
      </p:sp>
      <p:grpSp>
        <p:nvGrpSpPr>
          <p:cNvPr id="20" name="Group 19"/>
          <p:cNvGrpSpPr/>
          <p:nvPr/>
        </p:nvGrpSpPr>
        <p:grpSpPr>
          <a:xfrm>
            <a:off x="594360" y="2092723"/>
            <a:ext cx="7787640" cy="3012679"/>
            <a:chOff x="594360" y="2016521"/>
            <a:chExt cx="7787640" cy="3012679"/>
          </a:xfrm>
        </p:grpSpPr>
        <p:sp>
          <p:nvSpPr>
            <p:cNvPr id="4" name="Right Arrow 3"/>
            <p:cNvSpPr/>
            <p:nvPr/>
          </p:nvSpPr>
          <p:spPr>
            <a:xfrm rot="1737940">
              <a:off x="5833661" y="2033982"/>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ight Arrow 14"/>
            <p:cNvSpPr/>
            <p:nvPr/>
          </p:nvSpPr>
          <p:spPr>
            <a:xfrm rot="9487882">
              <a:off x="2580877" y="2016521"/>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ight Arrow 16"/>
            <p:cNvSpPr/>
            <p:nvPr/>
          </p:nvSpPr>
          <p:spPr>
            <a:xfrm rot="5400000">
              <a:off x="4262594" y="2933946"/>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p:cNvSpPr/>
            <p:nvPr/>
          </p:nvSpPr>
          <p:spPr>
            <a:xfrm>
              <a:off x="594360" y="236220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Subtask1</a:t>
              </a:r>
              <a:endParaRPr lang="en-US" sz="1800" b="1" dirty="0">
                <a:solidFill>
                  <a:schemeClr val="bg1"/>
                </a:solidFill>
                <a:latin typeface="Times New Roman" panose="02020603050405020304" pitchFamily="18" charset="0"/>
                <a:cs typeface="Times New Roman" panose="02020603050405020304" pitchFamily="18" charset="0"/>
              </a:endParaRPr>
            </a:p>
          </p:txBody>
        </p:sp>
        <p:sp>
          <p:nvSpPr>
            <p:cNvPr id="18" name="Oval 17"/>
            <p:cNvSpPr/>
            <p:nvPr/>
          </p:nvSpPr>
          <p:spPr>
            <a:xfrm>
              <a:off x="3576794" y="393192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Subtask2</a:t>
              </a:r>
              <a:endParaRPr lang="en-US" sz="1800" b="1" dirty="0">
                <a:solidFill>
                  <a:schemeClr val="bg1"/>
                </a:solidFill>
                <a:latin typeface="Times New Roman" panose="02020603050405020304" pitchFamily="18" charset="0"/>
                <a:cs typeface="Times New Roman" panose="02020603050405020304" pitchFamily="18" charset="0"/>
              </a:endParaRPr>
            </a:p>
          </p:txBody>
        </p:sp>
        <p:sp>
          <p:nvSpPr>
            <p:cNvPr id="19" name="Oval 18"/>
            <p:cNvSpPr/>
            <p:nvPr/>
          </p:nvSpPr>
          <p:spPr>
            <a:xfrm>
              <a:off x="6461760" y="236220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Subtask3</a:t>
              </a:r>
              <a:endParaRPr lang="en-US" sz="1800" b="1" dirty="0">
                <a:solidFill>
                  <a:schemeClr val="bg1"/>
                </a:solidFill>
                <a:latin typeface="Times New Roman" panose="02020603050405020304" pitchFamily="18" charset="0"/>
                <a:cs typeface="Times New Roman" panose="02020603050405020304" pitchFamily="18" charset="0"/>
              </a:endParaRPr>
            </a:p>
          </p:txBody>
        </p:sp>
      </p:grpSp>
      <p:sp>
        <p:nvSpPr>
          <p:cNvPr id="6" name="TextBox 5"/>
          <p:cNvSpPr txBox="1"/>
          <p:nvPr/>
        </p:nvSpPr>
        <p:spPr>
          <a:xfrm>
            <a:off x="6096002" y="1998121"/>
            <a:ext cx="3201273"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(1) Decomposition</a:t>
            </a:r>
          </a:p>
        </p:txBody>
      </p:sp>
      <p:sp>
        <p:nvSpPr>
          <p:cNvPr id="24" name="Rounded Rectangle 23"/>
          <p:cNvSpPr/>
          <p:nvPr/>
        </p:nvSpPr>
        <p:spPr>
          <a:xfrm>
            <a:off x="1219200" y="601980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1</a:t>
            </a:r>
          </a:p>
        </p:txBody>
      </p:sp>
      <p:sp>
        <p:nvSpPr>
          <p:cNvPr id="25" name="Rounded Rectangle 24"/>
          <p:cNvSpPr/>
          <p:nvPr/>
        </p:nvSpPr>
        <p:spPr>
          <a:xfrm>
            <a:off x="3828254" y="601980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2</a:t>
            </a:r>
          </a:p>
        </p:txBody>
      </p:sp>
      <p:sp>
        <p:nvSpPr>
          <p:cNvPr id="26" name="Rounded Rectangle 25"/>
          <p:cNvSpPr/>
          <p:nvPr/>
        </p:nvSpPr>
        <p:spPr>
          <a:xfrm>
            <a:off x="6477000" y="601980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3</a:t>
            </a:r>
          </a:p>
        </p:txBody>
      </p:sp>
      <p:sp>
        <p:nvSpPr>
          <p:cNvPr id="23" name="TextBox 22"/>
          <p:cNvSpPr txBox="1"/>
          <p:nvPr/>
        </p:nvSpPr>
        <p:spPr>
          <a:xfrm>
            <a:off x="6313050" y="3715141"/>
            <a:ext cx="2947838"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(2) Decision making</a:t>
            </a:r>
          </a:p>
        </p:txBody>
      </p:sp>
      <p:grpSp>
        <p:nvGrpSpPr>
          <p:cNvPr id="31" name="Group 30"/>
          <p:cNvGrpSpPr/>
          <p:nvPr/>
        </p:nvGrpSpPr>
        <p:grpSpPr>
          <a:xfrm>
            <a:off x="838200" y="4643737"/>
            <a:ext cx="6700994" cy="1225897"/>
            <a:chOff x="838200" y="4338935"/>
            <a:chExt cx="6700994" cy="1225897"/>
          </a:xfrm>
        </p:grpSpPr>
        <p:sp>
          <p:nvSpPr>
            <p:cNvPr id="13" name="Oval Callout 12"/>
            <p:cNvSpPr/>
            <p:nvPr/>
          </p:nvSpPr>
          <p:spPr>
            <a:xfrm flipH="1">
              <a:off x="838200" y="4341167"/>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a:latin typeface="Times New Roman" panose="02020603050405020304" pitchFamily="18" charset="0"/>
                  <a:cs typeface="Times New Roman" panose="02020603050405020304" pitchFamily="18" charset="0"/>
                </a:rPr>
                <a:t>Decision </a:t>
              </a:r>
              <a:r>
                <a:rPr lang="en-US" sz="1800" dirty="0" smtClean="0">
                  <a:latin typeface="Times New Roman" panose="02020603050405020304" pitchFamily="18" charset="0"/>
                  <a:cs typeface="Times New Roman" panose="02020603050405020304" pitchFamily="18" charset="0"/>
                </a:rPr>
                <a:t>process</a:t>
              </a:r>
              <a:endParaRPr lang="en-US" sz="1800" dirty="0">
                <a:latin typeface="Times New Roman" panose="02020603050405020304" pitchFamily="18" charset="0"/>
                <a:cs typeface="Times New Roman" panose="02020603050405020304" pitchFamily="18" charset="0"/>
              </a:endParaRPr>
            </a:p>
          </p:txBody>
        </p:sp>
        <p:sp>
          <p:nvSpPr>
            <p:cNvPr id="28" name="Oval Callout 27"/>
            <p:cNvSpPr/>
            <p:nvPr/>
          </p:nvSpPr>
          <p:spPr>
            <a:xfrm flipH="1">
              <a:off x="3429000" y="4338935"/>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a:latin typeface="Times New Roman" panose="02020603050405020304" pitchFamily="18" charset="0"/>
                  <a:cs typeface="Times New Roman" panose="02020603050405020304" pitchFamily="18" charset="0"/>
                </a:rPr>
                <a:t>Decision </a:t>
              </a:r>
              <a:r>
                <a:rPr lang="en-US" sz="1800" dirty="0" smtClean="0">
                  <a:latin typeface="Times New Roman" panose="02020603050405020304" pitchFamily="18" charset="0"/>
                  <a:cs typeface="Times New Roman" panose="02020603050405020304" pitchFamily="18" charset="0"/>
                </a:rPr>
                <a:t>process</a:t>
              </a:r>
              <a:endParaRPr lang="en-US" sz="1800" dirty="0">
                <a:latin typeface="Times New Roman" panose="02020603050405020304" pitchFamily="18" charset="0"/>
                <a:cs typeface="Times New Roman" panose="02020603050405020304" pitchFamily="18" charset="0"/>
              </a:endParaRPr>
            </a:p>
          </p:txBody>
        </p:sp>
        <p:sp>
          <p:nvSpPr>
            <p:cNvPr id="29" name="Oval Callout 28"/>
            <p:cNvSpPr/>
            <p:nvPr/>
          </p:nvSpPr>
          <p:spPr>
            <a:xfrm flipH="1">
              <a:off x="6096000" y="4338935"/>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a:latin typeface="Times New Roman" panose="02020603050405020304" pitchFamily="18" charset="0"/>
                  <a:cs typeface="Times New Roman" panose="02020603050405020304" pitchFamily="18" charset="0"/>
                </a:rPr>
                <a:t>Decision </a:t>
              </a:r>
              <a:r>
                <a:rPr lang="en-US" sz="1800" dirty="0" smtClean="0">
                  <a:latin typeface="Times New Roman" panose="02020603050405020304" pitchFamily="18" charset="0"/>
                  <a:cs typeface="Times New Roman" panose="02020603050405020304" pitchFamily="18" charset="0"/>
                </a:rPr>
                <a:t>process</a:t>
              </a:r>
              <a:endParaRPr lang="en-US" sz="1800" dirty="0">
                <a:latin typeface="Times New Roman" panose="02020603050405020304" pitchFamily="18" charset="0"/>
                <a:cs typeface="Times New Roman" panose="02020603050405020304" pitchFamily="18" charset="0"/>
              </a:endParaRPr>
            </a:p>
          </p:txBody>
        </p:sp>
      </p:grpSp>
      <p:sp>
        <p:nvSpPr>
          <p:cNvPr id="32" name="TextBox 31"/>
          <p:cNvSpPr txBox="1"/>
          <p:nvPr/>
        </p:nvSpPr>
        <p:spPr>
          <a:xfrm>
            <a:off x="6248400" y="4114800"/>
            <a:ext cx="2947838"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(3) Task </a:t>
            </a:r>
            <a:r>
              <a:rPr lang="en-US" sz="2000" b="1" dirty="0" smtClean="0">
                <a:solidFill>
                  <a:srgbClr val="C00000"/>
                </a:solidFill>
                <a:latin typeface="Times New Roman" panose="02020603050405020304" pitchFamily="18" charset="0"/>
                <a:cs typeface="Times New Roman" panose="02020603050405020304" pitchFamily="18" charset="0"/>
              </a:rPr>
              <a:t>allocation</a:t>
            </a:r>
            <a:endParaRPr lang="en-US" sz="2000" b="1" dirty="0">
              <a:solidFill>
                <a:srgbClr val="C00000"/>
              </a:solidFill>
              <a:latin typeface="Times New Roman" panose="02020603050405020304" pitchFamily="18" charset="0"/>
              <a:cs typeface="Times New Roman" panose="02020603050405020304" pitchFamily="18" charset="0"/>
            </a:endParaRPr>
          </a:p>
        </p:txBody>
      </p:sp>
      <p:grpSp>
        <p:nvGrpSpPr>
          <p:cNvPr id="27" name="Group 26"/>
          <p:cNvGrpSpPr/>
          <p:nvPr/>
        </p:nvGrpSpPr>
        <p:grpSpPr>
          <a:xfrm>
            <a:off x="112547" y="66621"/>
            <a:ext cx="8918906" cy="786224"/>
            <a:chOff x="112547" y="66621"/>
            <a:chExt cx="8918906" cy="786224"/>
          </a:xfrm>
        </p:grpSpPr>
        <p:pic>
          <p:nvPicPr>
            <p:cNvPr id="30" name="Picture 29"/>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34" name="TextBox 33"/>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35"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37877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42" presetClass="path" presetSubtype="0" accel="50000" decel="50000" fill="hold" grpId="0" nodeType="withEffect">
                                  <p:stCondLst>
                                    <p:cond delay="0"/>
                                  </p:stCondLst>
                                  <p:childTnLst>
                                    <p:animMotion origin="layout" path="M 3.33333E-6 -1.11111E-6 L 0.29583 -0.09977 " pathEditMode="relative" rAng="0" ptsTypes="AA">
                                      <p:cBhvr>
                                        <p:cTn id="22" dur="2000" fill="hold"/>
                                        <p:tgtEl>
                                          <p:spTgt spid="24"/>
                                        </p:tgtEl>
                                        <p:attrNameLst>
                                          <p:attrName>ppt_x</p:attrName>
                                          <p:attrName>ppt_y</p:attrName>
                                        </p:attrNameLst>
                                      </p:cBhvr>
                                      <p:rCtr x="14792" y="-5000"/>
                                    </p:animMotion>
                                  </p:childTnLst>
                                </p:cTn>
                              </p:par>
                              <p:par>
                                <p:cTn id="23" presetID="42" presetClass="path" presetSubtype="0" accel="50000" decel="50000" fill="hold" grpId="0" nodeType="withEffect">
                                  <p:stCondLst>
                                    <p:cond delay="0"/>
                                  </p:stCondLst>
                                  <p:childTnLst>
                                    <p:animMotion origin="layout" path="M 2.77778E-7 -1.11111E-6 L -0.31441 -0.33287 " pathEditMode="relative" rAng="0" ptsTypes="AA">
                                      <p:cBhvr>
                                        <p:cTn id="24" dur="2000" fill="hold"/>
                                        <p:tgtEl>
                                          <p:spTgt spid="25"/>
                                        </p:tgtEl>
                                        <p:attrNameLst>
                                          <p:attrName>ppt_x</p:attrName>
                                          <p:attrName>ppt_y</p:attrName>
                                        </p:attrNameLst>
                                      </p:cBhvr>
                                      <p:rCtr x="-15729" y="-16644"/>
                                    </p:animMotion>
                                  </p:childTnLst>
                                </p:cTn>
                              </p:par>
                              <p:par>
                                <p:cTn id="25" presetID="42" presetClass="path" presetSubtype="0" accel="50000" decel="50000" fill="hold" grpId="0" nodeType="withEffect">
                                  <p:stCondLst>
                                    <p:cond delay="0"/>
                                  </p:stCondLst>
                                  <p:childTnLst>
                                    <p:animMotion origin="layout" path="M 3.33333E-6 -1.11111E-6 L 0.02916 -0.33287 " pathEditMode="relative" rAng="0" ptsTypes="AA">
                                      <p:cBhvr>
                                        <p:cTn id="26" dur="2000" fill="hold"/>
                                        <p:tgtEl>
                                          <p:spTgt spid="26"/>
                                        </p:tgtEl>
                                        <p:attrNameLst>
                                          <p:attrName>ppt_x</p:attrName>
                                          <p:attrName>ppt_y</p:attrName>
                                        </p:attrNameLst>
                                      </p:cBhvr>
                                      <p:rCtr x="1458" y="-16644"/>
                                    </p:animMotion>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4" grpId="0" animBg="1"/>
      <p:bldP spid="25" grpId="0" animBg="1"/>
      <p:bldP spid="26" grpId="0" animBg="1"/>
      <p:bldP spid="23" grpId="0"/>
      <p:bldP spid="23" grpId="1"/>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Task Allocation Approaches</a:t>
            </a:r>
          </a:p>
        </p:txBody>
      </p:sp>
      <p:sp>
        <p:nvSpPr>
          <p:cNvPr id="3" name="Content Placeholder 2"/>
          <p:cNvSpPr>
            <a:spLocks noGrp="1"/>
          </p:cNvSpPr>
          <p:nvPr>
            <p:ph idx="1"/>
          </p:nvPr>
        </p:nvSpPr>
        <p:spPr/>
        <p:txBody>
          <a:bodyPr>
            <a:normAutofit/>
          </a:bodyPr>
          <a:lstStyle/>
          <a:p>
            <a:pPr marL="457200" lvl="1" indent="0">
              <a:buNone/>
            </a:pPr>
            <a:endParaRPr lang="en-US" dirty="0" smtClean="0"/>
          </a:p>
        </p:txBody>
      </p:sp>
      <p:sp>
        <p:nvSpPr>
          <p:cNvPr id="8" name="Slide Number Placeholder 7"/>
          <p:cNvSpPr>
            <a:spLocks noGrp="1"/>
          </p:cNvSpPr>
          <p:nvPr>
            <p:ph type="sldNum" sz="quarter" idx="12"/>
          </p:nvPr>
        </p:nvSpPr>
        <p:spPr/>
        <p:txBody>
          <a:bodyPr/>
          <a:lstStyle/>
          <a:p>
            <a:fld id="{51F7E82C-B041-4B3C-96FA-1A98850E31F7}" type="slidenum">
              <a:rPr lang="ar-SA" altLang="en-US" smtClean="0"/>
              <a:pPr/>
              <a:t>15</a:t>
            </a:fld>
            <a:endParaRPr lang="en-US" altLang="zh-CN"/>
          </a:p>
        </p:txBody>
      </p:sp>
      <p:graphicFrame>
        <p:nvGraphicFramePr>
          <p:cNvPr id="4" name="Diagram 3"/>
          <p:cNvGraphicFramePr/>
          <p:nvPr>
            <p:extLst>
              <p:ext uri="{D42A27DB-BD31-4B8C-83A1-F6EECF244321}">
                <p14:modId xmlns:p14="http://schemas.microsoft.com/office/powerpoint/2010/main" val="1266796334"/>
              </p:ext>
            </p:extLst>
          </p:nvPr>
        </p:nvGraphicFramePr>
        <p:xfrm>
          <a:off x="685800" y="1828800"/>
          <a:ext cx="75438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12547" y="66621"/>
            <a:ext cx="8918906" cy="786224"/>
            <a:chOff x="112547" y="66621"/>
            <a:chExt cx="8918906" cy="786224"/>
          </a:xfrm>
        </p:grpSpPr>
        <p:pic>
          <p:nvPicPr>
            <p:cNvPr id="10" name="Picture 9"/>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1" name="TextBox 10"/>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2"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50684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Threshold-based </a:t>
            </a:r>
            <a:r>
              <a:rPr lang="en-US" dirty="0" smtClean="0">
                <a:latin typeface="Georgia" panose="02040502050405020303" pitchFamily="18" charset="0"/>
                <a:cs typeface="Times New Roman" panose="02020603050405020304" pitchFamily="18" charset="0"/>
              </a:rPr>
              <a:t>TA Methods</a:t>
            </a:r>
            <a:endParaRPr lang="en-US" dirty="0">
              <a:latin typeface="Georgia" panose="02040502050405020303" pitchFamily="18" charset="0"/>
              <a:cs typeface="Times New Roman" panose="02020603050405020304" pitchFamily="18" charset="0"/>
            </a:endParaRPr>
          </a:p>
        </p:txBody>
      </p:sp>
      <p:sp>
        <p:nvSpPr>
          <p:cNvPr id="3" name="Content Placeholder 2"/>
          <p:cNvSpPr>
            <a:spLocks noGrp="1"/>
          </p:cNvSpPr>
          <p:nvPr>
            <p:ph idx="1"/>
          </p:nvPr>
        </p:nvSpPr>
        <p:spPr>
          <a:xfrm>
            <a:off x="4038600" y="1751051"/>
            <a:ext cx="4191000" cy="822296"/>
          </a:xfrm>
          <a:ln/>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lvl="1" indent="0" algn="ctr">
              <a:spcBef>
                <a:spcPts val="0"/>
              </a:spcBef>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if </a:t>
            </a:r>
          </a:p>
          <a:p>
            <a:pPr marL="0" lvl="1" indent="0" algn="ctr">
              <a:spcBef>
                <a:spcPts val="0"/>
              </a:spcBef>
              <a:buNone/>
            </a:pPr>
            <a:r>
              <a:rPr lang="en-US" sz="2000" b="1" dirty="0" smtClean="0">
                <a:latin typeface="Times New Roman" panose="02020603050405020304" pitchFamily="18" charset="0"/>
                <a:cs typeface="Times New Roman" panose="02020603050405020304" pitchFamily="18" charset="0"/>
              </a:rPr>
              <a:t>decision </a:t>
            </a:r>
            <a:r>
              <a:rPr lang="en-US" sz="2000" b="1" dirty="0">
                <a:latin typeface="Times New Roman" panose="02020603050405020304" pitchFamily="18" charset="0"/>
                <a:cs typeface="Times New Roman" panose="02020603050405020304" pitchFamily="18" charset="0"/>
              </a:rPr>
              <a:t>criteria </a:t>
            </a:r>
            <a:r>
              <a:rPr lang="en-US" sz="2000" dirty="0">
                <a:latin typeface="Times New Roman" panose="02020603050405020304" pitchFamily="18" charset="0"/>
                <a:cs typeface="Times New Roman" panose="02020603050405020304" pitchFamily="18" charset="0"/>
              </a:rPr>
              <a:t>&gt; </a:t>
            </a:r>
            <a:r>
              <a:rPr lang="en-US" sz="2000" b="1" dirty="0" smtClean="0">
                <a:latin typeface="Times New Roman" panose="02020603050405020304" pitchFamily="18" charset="0"/>
                <a:cs typeface="Times New Roman" panose="02020603050405020304" pitchFamily="18" charset="0"/>
              </a:rPr>
              <a:t>threshold</a:t>
            </a:r>
            <a:endParaRPr lang="en-US" sz="2000" b="1" dirty="0">
              <a:latin typeface="Times New Roman" panose="02020603050405020304" pitchFamily="18" charset="0"/>
              <a:cs typeface="Times New Roman" panose="02020603050405020304" pitchFamily="18" charset="0"/>
            </a:endParaRPr>
          </a:p>
          <a:p>
            <a:pPr marL="0" lvl="1" indent="0" algn="ctr">
              <a:spcBef>
                <a:spcPts val="0"/>
              </a:spcBef>
              <a:buNone/>
            </a:pPr>
            <a:r>
              <a:rPr lang="en-US" sz="2000" dirty="0" smtClean="0">
                <a:latin typeface="Times New Roman" panose="02020603050405020304" pitchFamily="18" charset="0"/>
                <a:cs typeface="Times New Roman" panose="02020603050405020304" pitchFamily="18" charset="0"/>
              </a:rPr>
              <a:t>agent </a:t>
            </a:r>
            <a:r>
              <a:rPr lang="en-US" sz="2000" dirty="0">
                <a:latin typeface="Times New Roman" panose="02020603050405020304" pitchFamily="18" charset="0"/>
                <a:cs typeface="Times New Roman" panose="02020603050405020304" pitchFamily="18" charset="0"/>
              </a:rPr>
              <a:t>picks the task</a:t>
            </a:r>
          </a:p>
        </p:txBody>
      </p:sp>
      <p:sp>
        <p:nvSpPr>
          <p:cNvPr id="4" name="Slide Number Placeholder 3"/>
          <p:cNvSpPr>
            <a:spLocks noGrp="1"/>
          </p:cNvSpPr>
          <p:nvPr>
            <p:ph type="sldNum" sz="quarter" idx="12"/>
          </p:nvPr>
        </p:nvSpPr>
        <p:spPr/>
        <p:txBody>
          <a:bodyPr/>
          <a:lstStyle/>
          <a:p>
            <a:fld id="{51F7E82C-B041-4B3C-96FA-1A98850E31F7}" type="slidenum">
              <a:rPr lang="ar-SA" altLang="en-US" smtClean="0"/>
              <a:pPr/>
              <a:t>16</a:t>
            </a:fld>
            <a:endParaRPr lang="en-US" altLang="zh-CN"/>
          </a:p>
        </p:txBody>
      </p:sp>
      <p:grpSp>
        <p:nvGrpSpPr>
          <p:cNvPr id="6" name="Group 5"/>
          <p:cNvGrpSpPr/>
          <p:nvPr/>
        </p:nvGrpSpPr>
        <p:grpSpPr>
          <a:xfrm>
            <a:off x="1676400" y="1486679"/>
            <a:ext cx="1600200" cy="1828800"/>
            <a:chOff x="914400" y="1676400"/>
            <a:chExt cx="1600200" cy="1828800"/>
          </a:xfrm>
        </p:grpSpPr>
        <p:sp>
          <p:nvSpPr>
            <p:cNvPr id="10" name="Oval Callout 9"/>
            <p:cNvSpPr/>
            <p:nvPr/>
          </p:nvSpPr>
          <p:spPr>
            <a:xfrm flipH="1">
              <a:off x="914400" y="1676400"/>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800" dirty="0">
                  <a:latin typeface="Times New Roman" panose="02020603050405020304" pitchFamily="18" charset="0"/>
                  <a:cs typeface="Times New Roman" panose="02020603050405020304" pitchFamily="18" charset="0"/>
                </a:rPr>
                <a:t>Decision </a:t>
              </a:r>
              <a:r>
                <a:rPr lang="en-US" sz="1800" dirty="0" smtClean="0">
                  <a:latin typeface="Times New Roman" panose="02020603050405020304" pitchFamily="18" charset="0"/>
                  <a:cs typeface="Times New Roman" panose="02020603050405020304" pitchFamily="18" charset="0"/>
                </a:rPr>
                <a:t>process</a:t>
              </a:r>
              <a:endParaRPr lang="en-US" sz="18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1219200" y="304800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1</a:t>
              </a:r>
            </a:p>
          </p:txBody>
        </p:sp>
      </p:grpSp>
      <p:sp>
        <p:nvSpPr>
          <p:cNvPr id="16" name="Content Placeholder 2"/>
          <p:cNvSpPr txBox="1">
            <a:spLocks/>
          </p:cNvSpPr>
          <p:nvPr/>
        </p:nvSpPr>
        <p:spPr>
          <a:xfrm>
            <a:off x="76200" y="3505200"/>
            <a:ext cx="8534400" cy="32162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Clr>
                <a:schemeClr val="accent1"/>
              </a:buClr>
              <a:buSzPct val="95000"/>
              <a:buNone/>
            </a:pPr>
            <a:r>
              <a:rPr lang="en-US" sz="2000" b="1" dirty="0">
                <a:latin typeface="Times New Roman" panose="02020603050405020304" pitchFamily="18" charset="0"/>
                <a:cs typeface="Times New Roman" panose="02020603050405020304" pitchFamily="18" charset="0"/>
              </a:rPr>
              <a:t>Decision to select a particular task depends on:</a:t>
            </a:r>
          </a:p>
          <a:p>
            <a:pPr lvl="1"/>
            <a:r>
              <a:rPr lang="en-US" sz="2000" dirty="0">
                <a:latin typeface="Times New Roman" panose="02020603050405020304" pitchFamily="18" charset="0"/>
                <a:cs typeface="Times New Roman" panose="02020603050405020304" pitchFamily="18" charset="0"/>
              </a:rPr>
              <a:t>Individual’s perception of a task</a:t>
            </a:r>
          </a:p>
          <a:p>
            <a:pPr lvl="1"/>
            <a:r>
              <a:rPr lang="en-US" sz="2000" dirty="0">
                <a:latin typeface="Times New Roman" panose="02020603050405020304" pitchFamily="18" charset="0"/>
                <a:cs typeface="Times New Roman" panose="02020603050405020304" pitchFamily="18" charset="0"/>
              </a:rPr>
              <a:t>Individual’s response threshold for the task</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lvl="1" indent="0">
              <a:buClr>
                <a:schemeClr val="accent1"/>
              </a:buClr>
              <a:buSzPct val="95000"/>
              <a:buNone/>
            </a:pPr>
            <a:r>
              <a:rPr lang="en-US" sz="2000" b="1" dirty="0">
                <a:latin typeface="Times New Roman" panose="02020603050405020304" pitchFamily="18" charset="0"/>
                <a:cs typeface="Times New Roman" panose="02020603050405020304" pitchFamily="18" charset="0"/>
              </a:rPr>
              <a:t>Threshold types:</a:t>
            </a:r>
          </a:p>
          <a:p>
            <a:pPr lvl="1"/>
            <a:r>
              <a:rPr lang="en-US" sz="2000" dirty="0">
                <a:latin typeface="Times New Roman" panose="02020603050405020304" pitchFamily="18" charset="0"/>
                <a:cs typeface="Times New Roman" panose="02020603050405020304" pitchFamily="18" charset="0"/>
              </a:rPr>
              <a:t>Same fixed response threshold for all agents</a:t>
            </a:r>
          </a:p>
          <a:p>
            <a:pPr lvl="1"/>
            <a:r>
              <a:rPr lang="en-US" sz="2000" dirty="0">
                <a:latin typeface="Times New Roman" panose="02020603050405020304" pitchFamily="18" charset="0"/>
                <a:cs typeface="Times New Roman" panose="02020603050405020304" pitchFamily="18" charset="0"/>
              </a:rPr>
              <a:t>Different fixed response threshold based on </a:t>
            </a:r>
            <a:r>
              <a:rPr lang="en-US" sz="2000" dirty="0" smtClean="0">
                <a:latin typeface="Times New Roman" panose="02020603050405020304" pitchFamily="18" charset="0"/>
                <a:cs typeface="Times New Roman" panose="02020603050405020304" pitchFamily="18" charset="0"/>
              </a:rPr>
              <a:t>individuals </a:t>
            </a:r>
            <a:r>
              <a:rPr lang="en-US" sz="2000" dirty="0">
                <a:latin typeface="Times New Roman" panose="02020603050405020304" pitchFamily="18" charset="0"/>
                <a:cs typeface="Times New Roman" panose="02020603050405020304" pitchFamily="18" charset="0"/>
              </a:rPr>
              <a:t>capabilities or the configuration of the system</a:t>
            </a:r>
          </a:p>
          <a:p>
            <a:pPr lvl="1"/>
            <a:r>
              <a:rPr lang="en-US" sz="2000" dirty="0">
                <a:latin typeface="Times New Roman" panose="02020603050405020304" pitchFamily="18" charset="0"/>
                <a:cs typeface="Times New Roman" panose="02020603050405020304" pitchFamily="18" charset="0"/>
              </a:rPr>
              <a:t>Adaptive response-threshold models change the thresholds over time</a:t>
            </a:r>
          </a:p>
        </p:txBody>
      </p:sp>
      <p:grpSp>
        <p:nvGrpSpPr>
          <p:cNvPr id="12" name="Group 11"/>
          <p:cNvGrpSpPr/>
          <p:nvPr/>
        </p:nvGrpSpPr>
        <p:grpSpPr>
          <a:xfrm>
            <a:off x="112547" y="66621"/>
            <a:ext cx="8918906" cy="786224"/>
            <a:chOff x="112547" y="66621"/>
            <a:chExt cx="8918906" cy="786224"/>
          </a:xfrm>
        </p:grpSpPr>
        <p:pic>
          <p:nvPicPr>
            <p:cNvPr id="13" name="Picture 12"/>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17" name="TextBox 16"/>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8"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1921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Problem Formulation</a:t>
            </a:r>
          </a:p>
        </p:txBody>
      </p:sp>
      <p:sp>
        <p:nvSpPr>
          <p:cNvPr id="3" name="Content Placeholder 2"/>
          <p:cNvSpPr>
            <a:spLocks noGrp="1"/>
          </p:cNvSpPr>
          <p:nvPr>
            <p:ph idx="1"/>
          </p:nvPr>
        </p:nvSpPr>
        <p:spPr>
          <a:xfrm>
            <a:off x="304800" y="1905000"/>
            <a:ext cx="8305800" cy="4191000"/>
          </a:xfrm>
        </p:spPr>
        <p:txBody>
          <a:bodyPr>
            <a:normAutofit/>
          </a:bodyPr>
          <a:lstStyle/>
          <a:p>
            <a:pPr marL="0" lvl="1" indent="0">
              <a:spcBef>
                <a:spcPts val="750"/>
              </a:spcBef>
              <a:buNone/>
            </a:pPr>
            <a:r>
              <a:rPr lang="en-US" sz="2000" b="1" dirty="0">
                <a:latin typeface="Times New Roman" panose="02020603050405020304" pitchFamily="18" charset="0"/>
                <a:cs typeface="Times New Roman" panose="02020603050405020304" pitchFamily="18" charset="0"/>
              </a:rPr>
              <a:t>Robotic manufacturing shop-floor scenario:</a:t>
            </a:r>
          </a:p>
          <a:p>
            <a:endParaRPr lang="en-US" sz="2000" b="1" dirty="0" smtClean="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Tasks</a:t>
            </a:r>
            <a:r>
              <a:rPr lang="en-US" sz="2000" dirty="0">
                <a:latin typeface="Times New Roman" panose="02020603050405020304" pitchFamily="18" charset="0"/>
                <a:cs typeface="Times New Roman" panose="02020603050405020304" pitchFamily="18" charset="0"/>
              </a:rPr>
              <a:t>: </a:t>
            </a:r>
          </a:p>
          <a:p>
            <a:pPr lvl="1"/>
            <a:r>
              <a:rPr lang="en-US" sz="1700" dirty="0">
                <a:latin typeface="Times New Roman" panose="02020603050405020304" pitchFamily="18" charset="0"/>
                <a:cs typeface="Times New Roman" panose="02020603050405020304" pitchFamily="18" charset="0"/>
              </a:rPr>
              <a:t>Each task represents a machine capable of producing goods from raw materials. </a:t>
            </a:r>
          </a:p>
          <a:p>
            <a:pPr lvl="1"/>
            <a:r>
              <a:rPr lang="en-US" sz="1700" dirty="0">
                <a:latin typeface="Times New Roman" panose="02020603050405020304" pitchFamily="18" charset="0"/>
                <a:cs typeface="Times New Roman" panose="02020603050405020304" pitchFamily="18" charset="0"/>
              </a:rPr>
              <a:t>The machines require regular maintenance work.</a:t>
            </a:r>
          </a:p>
          <a:p>
            <a:pPr lvl="1"/>
            <a:r>
              <a:rPr lang="en-US" sz="1700" dirty="0">
                <a:latin typeface="Times New Roman" panose="02020603050405020304" pitchFamily="18" charset="0"/>
                <a:cs typeface="Times New Roman" panose="02020603050405020304" pitchFamily="18" charset="0"/>
              </a:rPr>
              <a:t>Together the production and maintenance work loads constitute the total workload or task urgency.</a:t>
            </a:r>
          </a:p>
          <a:p>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Individuals</a:t>
            </a:r>
            <a:r>
              <a:rPr lang="en-US" sz="2000" dirty="0" smtClean="0">
                <a:latin typeface="Times New Roman" panose="02020603050405020304" pitchFamily="18" charset="0"/>
                <a:cs typeface="Times New Roman" panose="02020603050405020304" pitchFamily="18" charset="0"/>
              </a:rPr>
              <a:t>: </a:t>
            </a:r>
          </a:p>
          <a:p>
            <a:pPr lvl="1"/>
            <a:r>
              <a:rPr lang="en-US" sz="1700" dirty="0" smtClean="0">
                <a:latin typeface="Times New Roman" panose="02020603050405020304" pitchFamily="18" charset="0"/>
                <a:cs typeface="Times New Roman" panose="02020603050405020304" pitchFamily="18" charset="0"/>
              </a:rPr>
              <a:t>Represent the robots.</a:t>
            </a:r>
          </a:p>
          <a:p>
            <a:pPr lvl="1"/>
            <a:r>
              <a:rPr lang="en-US" sz="1700" dirty="0" smtClean="0">
                <a:latin typeface="Times New Roman" panose="02020603050405020304" pitchFamily="18" charset="0"/>
                <a:cs typeface="Times New Roman" panose="02020603050405020304" pitchFamily="18" charset="0"/>
              </a:rPr>
              <a:t>The </a:t>
            </a:r>
            <a:r>
              <a:rPr lang="en-US" sz="1700" dirty="0">
                <a:latin typeface="Times New Roman" panose="02020603050405020304" pitchFamily="18" charset="0"/>
                <a:cs typeface="Times New Roman" panose="02020603050405020304" pitchFamily="18" charset="0"/>
              </a:rPr>
              <a:t>robots repeatedly select tasks and if the robot is outside a fixed task boundary, it navigates towards the task. If the robot is within the task boundary it remains there until the end of the time step when a new (or the same) task is selected</a:t>
            </a:r>
            <a:r>
              <a:rPr lang="en-US" sz="1700" dirty="0" smtClean="0">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1F7E82C-B041-4B3C-96FA-1A98850E31F7}" type="slidenum">
              <a:rPr lang="ar-SA" altLang="en-US" smtClean="0"/>
              <a:pPr/>
              <a:t>17</a:t>
            </a:fld>
            <a:endParaRPr lang="en-US" altLang="zh-CN"/>
          </a:p>
        </p:txBody>
      </p:sp>
      <p:grpSp>
        <p:nvGrpSpPr>
          <p:cNvPr id="6" name="Group 5"/>
          <p:cNvGrpSpPr/>
          <p:nvPr/>
        </p:nvGrpSpPr>
        <p:grpSpPr>
          <a:xfrm>
            <a:off x="112547" y="66621"/>
            <a:ext cx="8918906" cy="786224"/>
            <a:chOff x="112547" y="66621"/>
            <a:chExt cx="8918906" cy="786224"/>
          </a:xfrm>
        </p:grpSpPr>
        <p:pic>
          <p:nvPicPr>
            <p:cNvPr id="7" name="Picture 6"/>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8" name="TextBox 7"/>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9"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4803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Problem Formulation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828800"/>
                <a:ext cx="8305800" cy="4191000"/>
              </a:xfrm>
            </p:spPr>
            <p:txBody>
              <a:bodyPr>
                <a:normAutofit/>
              </a:bodyPr>
              <a:lstStyle/>
              <a:p>
                <a:r>
                  <a:rPr lang="en-US" sz="2000" dirty="0">
                    <a:latin typeface="Times New Roman" panose="02020603050405020304" pitchFamily="18" charset="0"/>
                    <a:cs typeface="Times New Roman" panose="02020603050405020304" pitchFamily="18" charset="0"/>
                  </a:rPr>
                  <a:t>At each time step, each machine requires a minimum threshold, μ, number of robots to service the total workload,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Without this number of robots present the urgency will keep increasing.</a:t>
                </a:r>
              </a:p>
              <a:p>
                <a:r>
                  <a:rPr lang="en-US" sz="2000" dirty="0">
                    <a:latin typeface="Times New Roman" panose="02020603050405020304" pitchFamily="18" charset="0"/>
                    <a:cs typeface="Times New Roman" panose="02020603050405020304" pitchFamily="18" charset="0"/>
                  </a:rPr>
                  <a:t>Manufacturing operation split into two phases:</a:t>
                </a:r>
              </a:p>
              <a:p>
                <a:pPr lvl="1"/>
                <a:r>
                  <a:rPr lang="en-US" sz="2000" dirty="0">
                    <a:latin typeface="Times New Roman" panose="02020603050405020304" pitchFamily="18" charset="0"/>
                    <a:cs typeface="Times New Roman" panose="02020603050405020304" pitchFamily="18" charset="0"/>
                  </a:rPr>
                  <a:t>the production phase, which includes production and maintenance tasks, </a:t>
                </a:r>
              </a:p>
              <a:p>
                <a:pPr lvl="1"/>
                <a:r>
                  <a:rPr lang="en-US" sz="2000" dirty="0">
                    <a:latin typeface="Times New Roman" panose="02020603050405020304" pitchFamily="18" charset="0"/>
                    <a:cs typeface="Times New Roman" panose="02020603050405020304" pitchFamily="18" charset="0"/>
                  </a:rPr>
                  <a:t>the maintenance phase, which contains maintenance tasks only.</a:t>
                </a:r>
              </a:p>
              <a:p>
                <a:r>
                  <a:rPr lang="en-US" sz="2000" dirty="0">
                    <a:latin typeface="Times New Roman" panose="02020603050405020304" pitchFamily="18" charset="0"/>
                    <a:cs typeface="Times New Roman" panose="02020603050405020304" pitchFamily="18" charset="0"/>
                  </a:rPr>
                  <a:t>A machine starts out in the production phase with a given production work load, </a:t>
                </a:r>
                <a14:m>
                  <m:oMath xmlns:m="http://schemas.openxmlformats.org/officeDocument/2006/math">
                    <m:sSub>
                      <m:sSubPr>
                        <m:ctrlPr>
                          <a:rPr lang="en-US" sz="2000" i="1">
                            <a:latin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Ω</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When there is no production work left, it enters the maintenance phase. During both phases,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Δ</m:t>
                    </m:r>
                    <m:sSub>
                      <m:sSubPr>
                        <m:ctrlPr>
                          <a:rPr lang="el-GR"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ea typeface="Cambria Math" panose="02040503050406030204" pitchFamily="18" charset="0"/>
                          </a:rPr>
                          <m:t>𝐼𝑁𝐶</m:t>
                        </m:r>
                      </m:sub>
                    </m:sSub>
                  </m:oMath>
                </a14:m>
                <a:r>
                  <a:rPr lang="en-US" sz="2000" dirty="0">
                    <a:latin typeface="Times New Roman" panose="02020603050405020304" pitchFamily="18" charset="0"/>
                    <a:cs typeface="Times New Roman" panose="02020603050405020304" pitchFamily="18" charset="0"/>
                  </a:rPr>
                  <a:t> denotes the amount of maintenance work incurred in a single time-step if an insufficient number of robots serve a task. Correspondingly we denote the decrease in the total workload by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Δ</m:t>
                    </m:r>
                    <m:sSub>
                      <m:sSubPr>
                        <m:ctrlPr>
                          <a:rPr lang="el-GR"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ea typeface="Cambria Math" panose="02040503050406030204" pitchFamily="18" charset="0"/>
                          </a:rPr>
                          <m:t>𝐷𝐸𝐶</m:t>
                        </m:r>
                      </m:sub>
                    </m:sSub>
                  </m:oMath>
                </a14:m>
                <a:r>
                  <a:rPr lang="en-US" sz="2000"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828800"/>
                <a:ext cx="8305800" cy="4191000"/>
              </a:xfrm>
              <a:blipFill rotWithShape="0">
                <a:blip r:embed="rId2"/>
                <a:stretch>
                  <a:fillRect l="-660" t="-14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1F7E82C-B041-4B3C-96FA-1A98850E31F7}" type="slidenum">
              <a:rPr lang="ar-SA" altLang="en-US" smtClean="0"/>
              <a:pPr/>
              <a:t>18</a:t>
            </a:fld>
            <a:endParaRPr lang="en-US" altLang="zh-CN"/>
          </a:p>
        </p:txBody>
      </p:sp>
      <p:grpSp>
        <p:nvGrpSpPr>
          <p:cNvPr id="6" name="Group 5"/>
          <p:cNvGrpSpPr/>
          <p:nvPr/>
        </p:nvGrpSpPr>
        <p:grpSpPr>
          <a:xfrm>
            <a:off x="112547" y="66621"/>
            <a:ext cx="8918906" cy="786224"/>
            <a:chOff x="112547" y="66621"/>
            <a:chExt cx="8918906" cy="786224"/>
          </a:xfrm>
        </p:grpSpPr>
        <p:pic>
          <p:nvPicPr>
            <p:cNvPr id="7" name="Picture 6"/>
            <p:cNvPicPr>
              <a:picLocks noChangeAspect="1"/>
            </p:cNvPicPr>
            <p:nvPr/>
          </p:nvPicPr>
          <p:blipFill rotWithShape="1">
            <a:blip r:embed="rId3"/>
            <a:srcRect l="833" t="21481" r="48334" b="59260"/>
            <a:stretch/>
          </p:blipFill>
          <p:spPr>
            <a:xfrm>
              <a:off x="7669294" y="149716"/>
              <a:ext cx="1362159" cy="290297"/>
            </a:xfrm>
            <a:prstGeom prst="rect">
              <a:avLst/>
            </a:prstGeom>
          </p:spPr>
        </p:pic>
        <p:sp>
          <p:nvSpPr>
            <p:cNvPr id="8" name="TextBox 7"/>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9" name="Picture 2" descr="C:\Users\lshamgah\Documents\Laya Shamgah\PhD\Research\Presentation\Aand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541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Problem Formulation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828800"/>
                <a:ext cx="8305800" cy="4191000"/>
              </a:xfrm>
            </p:spPr>
            <p:txBody>
              <a:bodyPr>
                <a:normAutofit/>
              </a:bodyPr>
              <a:lstStyle/>
              <a:p>
                <a:r>
                  <a:rPr lang="en-US" sz="2000" dirty="0">
                    <a:latin typeface="Times New Roman" panose="02020603050405020304" pitchFamily="18" charset="0"/>
                    <a:cs typeface="Times New Roman" panose="02020603050405020304" pitchFamily="18" charset="0"/>
                  </a:rPr>
                  <a:t>If no robot attends a machine, on each time-step a constant maintenance workload of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Δ</m:t>
                    </m:r>
                    <m:sSub>
                      <m:sSubPr>
                        <m:ctrlPr>
                          <a:rPr lang="el-GR"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ea typeface="Cambria Math" panose="02040503050406030204" pitchFamily="18" charset="0"/>
                          </a:rPr>
                          <m:t>𝐼𝑁𝐶</m:t>
                        </m:r>
                      </m:sub>
                    </m:sSub>
                  </m:oMath>
                </a14:m>
                <a:r>
                  <a:rPr lang="en-US" sz="2000" dirty="0">
                    <a:latin typeface="Times New Roman" panose="02020603050405020304" pitchFamily="18" charset="0"/>
                    <a:cs typeface="Times New Roman" panose="02020603050405020304" pitchFamily="18" charset="0"/>
                  </a:rPr>
                  <a:t> will be added to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to increase its task urgency. If t time steps pass without any production work being done, the task urgency at time-step t would have increased as follows: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If the required number of robots attend a machine, there is no extra maintenance work. Instead, the task urgency of this machine will decrease by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Δ</m:t>
                    </m:r>
                    <m:sSub>
                      <m:sSubPr>
                        <m:ctrlPr>
                          <a:rPr lang="el-GR"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ea typeface="Cambria Math" panose="02040503050406030204" pitchFamily="18" charset="0"/>
                          </a:rPr>
                          <m:t>𝐷𝐸𝐶</m:t>
                        </m:r>
                      </m:sub>
                    </m:sSub>
                  </m:oMath>
                </a14:m>
                <a:r>
                  <a:rPr lang="en-US" sz="2000" dirty="0">
                    <a:latin typeface="Times New Roman" panose="02020603050405020304" pitchFamily="18" charset="0"/>
                    <a:cs typeface="Times New Roman" panose="02020603050405020304" pitchFamily="18" charset="0"/>
                  </a:rPr>
                  <a:t>. If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oMath>
                </a14:m>
                <a:r>
                  <a:rPr lang="en-US" sz="2000" dirty="0">
                    <a:latin typeface="Times New Roman" panose="02020603050405020304" pitchFamily="18" charset="0"/>
                    <a:cs typeface="Times New Roman" panose="02020603050405020304" pitchFamily="18" charset="0"/>
                  </a:rPr>
                  <a:t> robots work on a machine simultaneously at time step t, this decrease will be: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𝑡</m:t>
                        </m:r>
                      </m:sub>
                    </m:sSub>
                  </m:oMath>
                </a14:m>
                <a:r>
                  <a:rPr lang="en-US" sz="2000" dirty="0">
                    <a:latin typeface="Times New Roman" panose="02020603050405020304" pitchFamily="18" charset="0"/>
                    <a:cs typeface="Times New Roman" panose="02020603050405020304" pitchFamily="18" charset="0"/>
                  </a:rPr>
                  <a:t> ×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Δ</m:t>
                    </m:r>
                    <m:sSub>
                      <m:sSubPr>
                        <m:ctrlPr>
                          <a:rPr lang="el-GR"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ea typeface="Cambria Math" panose="02040503050406030204" pitchFamily="18" charset="0"/>
                          </a:rPr>
                          <m:t>𝐷𝐸𝐶</m:t>
                        </m:r>
                      </m:sub>
                    </m:sSub>
                  </m:oMath>
                </a14:m>
                <a:r>
                  <a:rPr lang="en-US" sz="2000" dirty="0">
                    <a:latin typeface="Times New Roman" panose="02020603050405020304" pitchFamily="18" charset="0"/>
                    <a:cs typeface="Times New Roman" panose="02020603050405020304" pitchFamily="18" charset="0"/>
                  </a:rPr>
                  <a:t>. In such cases, task-urgency at time step </a:t>
                </a:r>
                <a:r>
                  <a:rPr lang="en-US" sz="2000" i="1" dirty="0">
                    <a:latin typeface="Times New Roman" panose="02020603050405020304" pitchFamily="18" charset="0"/>
                    <a:cs typeface="Times New Roman" panose="02020603050405020304" pitchFamily="18" charset="0"/>
                  </a:rPr>
                  <a:t>t + 1 </a:t>
                </a:r>
                <a:r>
                  <a:rPr lang="en-US" sz="2000" dirty="0">
                    <a:latin typeface="Times New Roman" panose="02020603050405020304" pitchFamily="18" charset="0"/>
                    <a:cs typeface="Times New Roman" panose="02020603050405020304" pitchFamily="18" charset="0"/>
                  </a:rPr>
                  <a:t>is given by the following equation</a:t>
                </a:r>
              </a:p>
              <a:p>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828800"/>
                <a:ext cx="8305800" cy="4191000"/>
              </a:xfrm>
              <a:blipFill rotWithShape="0">
                <a:blip r:embed="rId2"/>
                <a:stretch>
                  <a:fillRect l="-660" t="-1453" r="-73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1F7E82C-B041-4B3C-96FA-1A98850E31F7}" type="slidenum">
              <a:rPr lang="ar-SA" altLang="en-US" smtClean="0"/>
              <a:pPr/>
              <a:t>19</a:t>
            </a:fld>
            <a:endParaRPr lang="en-US" altLang="zh-CN"/>
          </a:p>
        </p:txBody>
      </p:sp>
      <p:pic>
        <p:nvPicPr>
          <p:cNvPr id="5" name="Picture 4"/>
          <p:cNvPicPr>
            <a:picLocks noChangeAspect="1"/>
          </p:cNvPicPr>
          <p:nvPr/>
        </p:nvPicPr>
        <p:blipFill rotWithShape="1">
          <a:blip r:embed="rId3"/>
          <a:srcRect l="59168" t="39506" r="8020" b="50124"/>
          <a:stretch/>
        </p:blipFill>
        <p:spPr>
          <a:xfrm>
            <a:off x="2724915" y="3124200"/>
            <a:ext cx="2895599" cy="514773"/>
          </a:xfrm>
          <a:prstGeom prst="rect">
            <a:avLst/>
          </a:prstGeom>
        </p:spPr>
      </p:pic>
      <p:pic>
        <p:nvPicPr>
          <p:cNvPr id="6" name="Picture 5"/>
          <p:cNvPicPr>
            <a:picLocks noChangeAspect="1"/>
          </p:cNvPicPr>
          <p:nvPr/>
        </p:nvPicPr>
        <p:blipFill rotWithShape="1">
          <a:blip r:embed="rId4"/>
          <a:srcRect l="52916" t="54815" r="13358" b="37516"/>
          <a:stretch/>
        </p:blipFill>
        <p:spPr>
          <a:xfrm>
            <a:off x="2724915" y="5410200"/>
            <a:ext cx="3124199" cy="399607"/>
          </a:xfrm>
          <a:prstGeom prst="rect">
            <a:avLst/>
          </a:prstGeom>
        </p:spPr>
      </p:pic>
      <p:grpSp>
        <p:nvGrpSpPr>
          <p:cNvPr id="8" name="Group 7"/>
          <p:cNvGrpSpPr/>
          <p:nvPr/>
        </p:nvGrpSpPr>
        <p:grpSpPr>
          <a:xfrm>
            <a:off x="112547" y="66621"/>
            <a:ext cx="8918906" cy="786224"/>
            <a:chOff x="112547" y="66621"/>
            <a:chExt cx="8918906" cy="786224"/>
          </a:xfrm>
        </p:grpSpPr>
        <p:pic>
          <p:nvPicPr>
            <p:cNvPr id="9" name="Picture 8"/>
            <p:cNvPicPr>
              <a:picLocks noChangeAspect="1"/>
            </p:cNvPicPr>
            <p:nvPr/>
          </p:nvPicPr>
          <p:blipFill rotWithShape="1">
            <a:blip r:embed="rId5"/>
            <a:srcRect l="833" t="21481" r="48334" b="59260"/>
            <a:stretch/>
          </p:blipFill>
          <p:spPr>
            <a:xfrm>
              <a:off x="7669294" y="149716"/>
              <a:ext cx="1362159" cy="290297"/>
            </a:xfrm>
            <a:prstGeom prst="rect">
              <a:avLst/>
            </a:prstGeom>
          </p:spPr>
        </p:pic>
        <p:sp>
          <p:nvSpPr>
            <p:cNvPr id="10" name="TextBox 9"/>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1" name="Picture 2" descr="C:\Users\lshamgah\Documents\Laya Shamgah\PhD\Research\Presentation\Aand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629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2547" y="66621"/>
            <a:ext cx="8918906" cy="786224"/>
            <a:chOff x="112547" y="66621"/>
            <a:chExt cx="8918906" cy="786224"/>
          </a:xfrm>
        </p:grpSpPr>
        <p:pic>
          <p:nvPicPr>
            <p:cNvPr id="11" name="Picture 10"/>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12" name="TextBox 11"/>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3"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pPr algn="ctr"/>
            <a:r>
              <a:rPr lang="en-US" dirty="0" smtClean="0">
                <a:latin typeface="Georgia" panose="02040502050405020303" pitchFamily="18" charset="0"/>
                <a:cs typeface="Times New Roman" panose="02020603050405020304" pitchFamily="18" charset="0"/>
              </a:rPr>
              <a:t>Outline</a:t>
            </a:r>
            <a:endParaRPr lang="en-US" dirty="0">
              <a:latin typeface="Georgia" panose="02040502050405020303" pitchFamily="18" charset="0"/>
              <a:cs typeface="Times New Roman" panose="02020603050405020304" pitchFamily="18" charset="0"/>
            </a:endParaRPr>
          </a:p>
        </p:txBody>
      </p:sp>
      <p:sp>
        <p:nvSpPr>
          <p:cNvPr id="3" name="Content Placeholder 2"/>
          <p:cNvSpPr>
            <a:spLocks noGrp="1"/>
          </p:cNvSpPr>
          <p:nvPr>
            <p:ph idx="1"/>
          </p:nvPr>
        </p:nvSpPr>
        <p:spPr>
          <a:xfrm>
            <a:off x="628650" y="1820862"/>
            <a:ext cx="7886700" cy="4351338"/>
          </a:xfrm>
        </p:spPr>
        <p:txBody>
          <a:bodyPr/>
          <a:lstStyle/>
          <a:p>
            <a:endParaRPr lang="en-US" dirty="0"/>
          </a:p>
        </p:txBody>
      </p:sp>
      <p:sp>
        <p:nvSpPr>
          <p:cNvPr id="4" name="Slide Number Placeholder 3"/>
          <p:cNvSpPr>
            <a:spLocks noGrp="1"/>
          </p:cNvSpPr>
          <p:nvPr>
            <p:ph type="sldNum" sz="quarter" idx="12"/>
          </p:nvPr>
        </p:nvSpPr>
        <p:spPr/>
        <p:txBody>
          <a:bodyPr/>
          <a:lstStyle/>
          <a:p>
            <a:fld id="{51F7E82C-B041-4B3C-96FA-1A98850E31F7}" type="slidenum">
              <a:rPr lang="ar-SA" altLang="en-US" smtClean="0"/>
              <a:pPr/>
              <a:t>2</a:t>
            </a:fld>
            <a:endParaRPr lang="en-US" altLang="zh-CN"/>
          </a:p>
        </p:txBody>
      </p:sp>
      <p:graphicFrame>
        <p:nvGraphicFramePr>
          <p:cNvPr id="8" name="Content Placeholder 3"/>
          <p:cNvGraphicFramePr>
            <a:graphicFrameLocks/>
          </p:cNvGraphicFramePr>
          <p:nvPr>
            <p:extLst>
              <p:ext uri="{D42A27DB-BD31-4B8C-83A1-F6EECF244321}">
                <p14:modId xmlns:p14="http://schemas.microsoft.com/office/powerpoint/2010/main" val="3704499597"/>
              </p:ext>
            </p:extLst>
          </p:nvPr>
        </p:nvGraphicFramePr>
        <p:xfrm>
          <a:off x="1371600" y="1828800"/>
          <a:ext cx="6477000" cy="4144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1893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Problem Formulation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828800"/>
                <a:ext cx="8305800" cy="4191000"/>
              </a:xfrm>
            </p:spPr>
            <p:txBody>
              <a:bodyPr>
                <a:normAutofit/>
              </a:bodyPr>
              <a:lstStyle/>
              <a:p>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𝑪</m:t>
                        </m:r>
                      </m:e>
                      <m:sub>
                        <m:r>
                          <a:rPr lang="en-US" sz="2000" b="1" i="1">
                            <a:latin typeface="Cambria Math" panose="02040503050406030204" pitchFamily="18" charset="0"/>
                          </a:rPr>
                          <m:t>𝒋</m:t>
                        </m:r>
                      </m:sub>
                    </m:sSub>
                  </m:oMath>
                </a14:m>
                <a:r>
                  <a:rPr lang="en-US" sz="2000" dirty="0">
                    <a:latin typeface="Times New Roman" panose="02020603050405020304" pitchFamily="18" charset="0"/>
                    <a:cs typeface="Times New Roman" panose="02020603050405020304" pitchFamily="18" charset="0"/>
                  </a:rPr>
                  <a:t>: production completion time</a:t>
                </a:r>
              </a:p>
              <a:p>
                <a:pPr marL="0" indent="0">
                  <a:buNone/>
                </a:pPr>
                <a:r>
                  <a:rPr lang="en-US" sz="2000" dirty="0">
                    <a:latin typeface="Times New Roman" panose="02020603050405020304" pitchFamily="18" charset="0"/>
                    <a:cs typeface="Times New Roman" panose="02020603050405020304" pitchFamily="18" charset="0"/>
                  </a:rPr>
                  <a:t> For a particular machine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 once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𝜑</m:t>
                        </m:r>
                      </m:e>
                      <m:sub>
                        <m:r>
                          <a:rPr lang="en-US" sz="2000" i="1">
                            <a:latin typeface="Cambria Math" panose="02040503050406030204" pitchFamily="18" charset="0"/>
                          </a:rPr>
                          <m:t>𝑗</m:t>
                        </m:r>
                        <m:r>
                          <a:rPr lang="en-US" sz="2000" i="1">
                            <a:latin typeface="Cambria Math" panose="02040503050406030204" pitchFamily="18" charset="0"/>
                          </a:rPr>
                          <m:t>,</m:t>
                        </m:r>
                        <m:r>
                          <a:rPr lang="en-US" sz="2000" i="1">
                            <a:latin typeface="Cambria Math" panose="02040503050406030204" pitchFamily="18" charset="0"/>
                          </a:rPr>
                          <m:t>𝑡</m:t>
                        </m:r>
                      </m:sub>
                    </m:sSub>
                  </m:oMath>
                </a14:m>
                <a:r>
                  <a:rPr lang="en-US" sz="2000" dirty="0">
                    <a:latin typeface="Times New Roman" panose="02020603050405020304" pitchFamily="18" charset="0"/>
                    <a:cs typeface="Times New Roman" panose="02020603050405020304" pitchFamily="18" charset="0"/>
                  </a:rPr>
                  <a:t> reaches zero, there is no more production work left and this time step </a:t>
                </a:r>
                <a:r>
                  <a:rPr lang="en-US" sz="2000" i="1"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gives us the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a:t>
                </a:r>
              </a:p>
              <a:p>
                <a14:m>
                  <m:oMath xmlns:m="http://schemas.openxmlformats.org/officeDocument/2006/math">
                    <m:bar>
                      <m:barPr>
                        <m:pos m:val="top"/>
                        <m:ctrlPr>
                          <a:rPr lang="en-US" sz="2000" b="1" i="1" dirty="0">
                            <a:latin typeface="Cambria Math" panose="02040503050406030204" pitchFamily="18" charset="0"/>
                          </a:rPr>
                        </m:ctrlPr>
                      </m:barPr>
                      <m:e>
                        <m:r>
                          <a:rPr lang="en-US" sz="2000" b="1" i="1" dirty="0">
                            <a:latin typeface="Cambria Math" panose="02040503050406030204" pitchFamily="18" charset="0"/>
                          </a:rPr>
                          <m:t>𝑪</m:t>
                        </m:r>
                      </m:e>
                    </m:bar>
                  </m:oMath>
                </a14:m>
                <a:r>
                  <a:rPr lang="en-US" sz="2000" dirty="0">
                    <a:latin typeface="Times New Roman" panose="02020603050405020304" pitchFamily="18" charset="0"/>
                    <a:cs typeface="Times New Roman" panose="02020603050405020304" pitchFamily="18" charset="0"/>
                  </a:rPr>
                  <a:t>: the average production completion time of a shop floor</a:t>
                </a:r>
              </a:p>
              <a:p>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𝑪</m:t>
                        </m:r>
                      </m:e>
                      <m:sub>
                        <m:r>
                          <a:rPr lang="en-US" sz="2000" b="1" i="1">
                            <a:latin typeface="Cambria Math" panose="02040503050406030204" pitchFamily="18" charset="0"/>
                          </a:rPr>
                          <m:t>𝒎𝒊𝒏</m:t>
                        </m:r>
                      </m:sub>
                    </m:sSub>
                  </m:oMath>
                </a14:m>
                <a:r>
                  <a:rPr lang="en-US" sz="2000" dirty="0">
                    <a:latin typeface="Times New Roman" panose="02020603050405020304" pitchFamily="18" charset="0"/>
                    <a:cs typeface="Times New Roman" panose="02020603050405020304" pitchFamily="18" charset="0"/>
                  </a:rPr>
                  <a:t>: the theoretical minimum number of time steps necessary to finish production works</a:t>
                </a:r>
              </a:p>
              <a:p>
                <a14:m>
                  <m:oMath xmlns:m="http://schemas.openxmlformats.org/officeDocument/2006/math">
                    <m:r>
                      <a:rPr lang="en-US" sz="2000" b="1" i="1">
                        <a:latin typeface="Cambria Math" panose="02040503050406030204" pitchFamily="18" charset="0"/>
                        <a:ea typeface="Cambria Math" panose="02040503050406030204" pitchFamily="18" charset="0"/>
                      </a:rPr>
                      <m:t>𝜻</m:t>
                    </m:r>
                  </m:oMath>
                </a14:m>
                <a:r>
                  <a:rPr lang="en-US" sz="2000" dirty="0">
                    <a:latin typeface="Times New Roman" panose="02020603050405020304" pitchFamily="18" charset="0"/>
                    <a:cs typeface="Times New Roman" panose="02020603050405020304" pitchFamily="18" charset="0"/>
                  </a:rPr>
                  <a:t>: production completion delay</a:t>
                </a:r>
              </a:p>
              <a:p>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828800"/>
                <a:ext cx="8305800" cy="4191000"/>
              </a:xfrm>
              <a:blipFill rotWithShape="0">
                <a:blip r:embed="rId2"/>
                <a:stretch>
                  <a:fillRect l="-734" t="-13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1F7E82C-B041-4B3C-96FA-1A98850E31F7}" type="slidenum">
              <a:rPr lang="ar-SA" altLang="en-US" smtClean="0"/>
              <a:pPr/>
              <a:t>20</a:t>
            </a:fld>
            <a:endParaRPr lang="en-US" altLang="zh-CN"/>
          </a:p>
        </p:txBody>
      </p:sp>
      <p:pic>
        <p:nvPicPr>
          <p:cNvPr id="7" name="Picture 6"/>
          <p:cNvPicPr>
            <a:picLocks noChangeAspect="1"/>
          </p:cNvPicPr>
          <p:nvPr/>
        </p:nvPicPr>
        <p:blipFill rotWithShape="1">
          <a:blip r:embed="rId3"/>
          <a:srcRect l="55834" t="28149" r="8333" b="40740"/>
          <a:stretch/>
        </p:blipFill>
        <p:spPr>
          <a:xfrm>
            <a:off x="3600450" y="4343400"/>
            <a:ext cx="1409700" cy="688458"/>
          </a:xfrm>
          <a:prstGeom prst="rect">
            <a:avLst/>
          </a:prstGeom>
        </p:spPr>
      </p:pic>
      <p:grpSp>
        <p:nvGrpSpPr>
          <p:cNvPr id="8" name="Group 7"/>
          <p:cNvGrpSpPr/>
          <p:nvPr/>
        </p:nvGrpSpPr>
        <p:grpSpPr>
          <a:xfrm>
            <a:off x="112547" y="66621"/>
            <a:ext cx="8918906" cy="786224"/>
            <a:chOff x="112547" y="66621"/>
            <a:chExt cx="8918906" cy="786224"/>
          </a:xfrm>
        </p:grpSpPr>
        <p:pic>
          <p:nvPicPr>
            <p:cNvPr id="9" name="Picture 8"/>
            <p:cNvPicPr>
              <a:picLocks noChangeAspect="1"/>
            </p:cNvPicPr>
            <p:nvPr/>
          </p:nvPicPr>
          <p:blipFill rotWithShape="1">
            <a:blip r:embed="rId4"/>
            <a:srcRect l="833" t="21481" r="48334" b="59260"/>
            <a:stretch/>
          </p:blipFill>
          <p:spPr>
            <a:xfrm>
              <a:off x="7669294" y="149716"/>
              <a:ext cx="1362159" cy="290297"/>
            </a:xfrm>
            <a:prstGeom prst="rect">
              <a:avLst/>
            </a:prstGeom>
          </p:spPr>
        </p:pic>
        <p:sp>
          <p:nvSpPr>
            <p:cNvPr id="10" name="TextBox 9"/>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1" name="Picture 2" descr="C:\Users\lshamgah\Documents\Laya Shamgah\PhD\Research\Presentation\Aand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177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Task Allocation Approaches</a:t>
            </a:r>
          </a:p>
        </p:txBody>
      </p:sp>
      <p:sp>
        <p:nvSpPr>
          <p:cNvPr id="3" name="Content Placeholder 2"/>
          <p:cNvSpPr>
            <a:spLocks noGrp="1"/>
          </p:cNvSpPr>
          <p:nvPr>
            <p:ph idx="1"/>
          </p:nvPr>
        </p:nvSpPr>
        <p:spPr/>
        <p:txBody>
          <a:bodyPr>
            <a:normAutofit/>
          </a:bodyPr>
          <a:lstStyle/>
          <a:p>
            <a:pPr marL="457200" lvl="1" indent="0">
              <a:buNone/>
            </a:pPr>
            <a:endParaRPr lang="en-US" dirty="0" smtClean="0"/>
          </a:p>
        </p:txBody>
      </p:sp>
      <p:sp>
        <p:nvSpPr>
          <p:cNvPr id="8" name="Slide Number Placeholder 7"/>
          <p:cNvSpPr>
            <a:spLocks noGrp="1"/>
          </p:cNvSpPr>
          <p:nvPr>
            <p:ph type="sldNum" sz="quarter" idx="12"/>
          </p:nvPr>
        </p:nvSpPr>
        <p:spPr/>
        <p:txBody>
          <a:bodyPr/>
          <a:lstStyle/>
          <a:p>
            <a:fld id="{51F7E82C-B041-4B3C-96FA-1A98850E31F7}" type="slidenum">
              <a:rPr lang="ar-SA" altLang="en-US" smtClean="0"/>
              <a:pPr/>
              <a:t>21</a:t>
            </a:fld>
            <a:endParaRPr lang="en-US" altLang="zh-CN"/>
          </a:p>
        </p:txBody>
      </p:sp>
      <p:graphicFrame>
        <p:nvGraphicFramePr>
          <p:cNvPr id="4" name="Diagram 3"/>
          <p:cNvGraphicFramePr/>
          <p:nvPr>
            <p:extLst>
              <p:ext uri="{D42A27DB-BD31-4B8C-83A1-F6EECF244321}">
                <p14:modId xmlns:p14="http://schemas.microsoft.com/office/powerpoint/2010/main" val="3495433580"/>
              </p:ext>
            </p:extLst>
          </p:nvPr>
        </p:nvGraphicFramePr>
        <p:xfrm>
          <a:off x="685800" y="1828800"/>
          <a:ext cx="75438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12547" y="66621"/>
            <a:ext cx="8918906" cy="786224"/>
            <a:chOff x="112547" y="66621"/>
            <a:chExt cx="8918906" cy="786224"/>
          </a:xfrm>
        </p:grpSpPr>
        <p:pic>
          <p:nvPicPr>
            <p:cNvPr id="10" name="Picture 9"/>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1" name="TextBox 10"/>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2"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9965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Game Theory Definitions</a:t>
            </a:r>
          </a:p>
        </p:txBody>
      </p:sp>
      <p:sp>
        <p:nvSpPr>
          <p:cNvPr id="3" name="Content Placeholder 2"/>
          <p:cNvSpPr>
            <a:spLocks noGrp="1"/>
          </p:cNvSpPr>
          <p:nvPr>
            <p:ph idx="1"/>
          </p:nvPr>
        </p:nvSpPr>
        <p:spPr>
          <a:xfrm>
            <a:off x="609600" y="1795746"/>
            <a:ext cx="7924800" cy="4038600"/>
          </a:xfrm>
        </p:spPr>
        <p:txBody>
          <a:bodyPr>
            <a:normAutofit/>
          </a:bodyPr>
          <a:lstStyle/>
          <a:p>
            <a:pPr>
              <a:spcBef>
                <a:spcPts val="580"/>
              </a:spcBef>
              <a:defRPr/>
            </a:pPr>
            <a:r>
              <a:rPr lang="en-US" sz="2000" b="1" dirty="0">
                <a:latin typeface="Times New Roman" panose="02020603050405020304" pitchFamily="18" charset="0"/>
                <a:cs typeface="Times New Roman" panose="02020603050405020304" pitchFamily="18" charset="0"/>
              </a:rPr>
              <a:t>Game: </a:t>
            </a:r>
          </a:p>
          <a:p>
            <a:pPr marL="370840" lvl="1" indent="0">
              <a:spcBef>
                <a:spcPts val="370"/>
              </a:spcBef>
              <a:buNone/>
              <a:defRPr/>
            </a:pPr>
            <a:r>
              <a:rPr lang="en-US" sz="2000" dirty="0">
                <a:latin typeface="Times New Roman" panose="02020603050405020304" pitchFamily="18" charset="0"/>
                <a:cs typeface="Times New Roman" panose="02020603050405020304" pitchFamily="18" charset="0"/>
              </a:rPr>
              <a:t>Situation in which players (participants) make strategic decisions that take into account the actions and reactions of the other players</a:t>
            </a:r>
          </a:p>
          <a:p>
            <a:pPr>
              <a:spcBef>
                <a:spcPts val="580"/>
              </a:spcBef>
              <a:defRPr/>
            </a:pPr>
            <a:r>
              <a:rPr lang="en-US" sz="2000" b="1" dirty="0">
                <a:latin typeface="Times New Roman" panose="02020603050405020304" pitchFamily="18" charset="0"/>
                <a:cs typeface="Times New Roman" panose="02020603050405020304" pitchFamily="18" charset="0"/>
              </a:rPr>
              <a:t>Cooperative Game:</a:t>
            </a:r>
          </a:p>
          <a:p>
            <a:pPr marL="370840" lvl="1" indent="0">
              <a:spcBef>
                <a:spcPts val="370"/>
              </a:spcBef>
              <a:buNone/>
              <a:defRPr/>
            </a:pPr>
            <a:r>
              <a:rPr lang="en-US" sz="2000" dirty="0">
                <a:latin typeface="Times New Roman" panose="02020603050405020304" pitchFamily="18" charset="0"/>
                <a:cs typeface="Times New Roman" panose="02020603050405020304" pitchFamily="18" charset="0"/>
              </a:rPr>
              <a:t>A game in which players can make binding commitments</a:t>
            </a:r>
          </a:p>
          <a:p>
            <a:pPr>
              <a:spcBef>
                <a:spcPts val="580"/>
              </a:spcBef>
              <a:defRPr/>
            </a:pPr>
            <a:r>
              <a:rPr lang="en-US" sz="2000" b="1" dirty="0">
                <a:latin typeface="Times New Roman" panose="02020603050405020304" pitchFamily="18" charset="0"/>
                <a:cs typeface="Times New Roman" panose="02020603050405020304" pitchFamily="18" charset="0"/>
              </a:rPr>
              <a:t>Non-cooperative Game:</a:t>
            </a:r>
          </a:p>
          <a:p>
            <a:pPr marL="370840" lvl="1" indent="0">
              <a:spcBef>
                <a:spcPts val="370"/>
              </a:spcBef>
              <a:buNone/>
              <a:defRPr/>
            </a:pPr>
            <a:r>
              <a:rPr lang="en-US" sz="2000" dirty="0">
                <a:latin typeface="Times New Roman" panose="02020603050405020304" pitchFamily="18" charset="0"/>
                <a:cs typeface="Times New Roman" panose="02020603050405020304" pitchFamily="18" charset="0"/>
              </a:rPr>
              <a:t>A game in which binding commitments are not possible</a:t>
            </a:r>
          </a:p>
          <a:p>
            <a:pPr>
              <a:spcBef>
                <a:spcPts val="580"/>
              </a:spcBef>
              <a:defRPr/>
            </a:pPr>
            <a:r>
              <a:rPr lang="en-US" sz="2000" b="1" dirty="0">
                <a:latin typeface="Times New Roman" panose="02020603050405020304" pitchFamily="18" charset="0"/>
                <a:cs typeface="Times New Roman" panose="02020603050405020304" pitchFamily="18" charset="0"/>
              </a:rPr>
              <a:t>Payoff:</a:t>
            </a:r>
          </a:p>
          <a:p>
            <a:pPr marL="370840" lvl="1" indent="0">
              <a:spcBef>
                <a:spcPts val="370"/>
              </a:spcBef>
              <a:buNone/>
              <a:defRPr/>
            </a:pPr>
            <a:r>
              <a:rPr lang="en-US" sz="2000" dirty="0">
                <a:latin typeface="Times New Roman" panose="02020603050405020304" pitchFamily="18" charset="0"/>
                <a:cs typeface="Times New Roman" panose="02020603050405020304" pitchFamily="18" charset="0"/>
              </a:rPr>
              <a:t>Value of an outcome to a player</a:t>
            </a:r>
          </a:p>
          <a:p>
            <a:pPr>
              <a:spcBef>
                <a:spcPts val="580"/>
              </a:spcBef>
              <a:defRPr/>
            </a:pPr>
            <a:r>
              <a:rPr lang="en-US" sz="2000" b="1" dirty="0">
                <a:latin typeface="Times New Roman" panose="02020603050405020304" pitchFamily="18" charset="0"/>
                <a:cs typeface="Times New Roman" panose="02020603050405020304" pitchFamily="18" charset="0"/>
              </a:rPr>
              <a:t>Strategy:</a:t>
            </a:r>
          </a:p>
          <a:p>
            <a:pPr marL="370840" lvl="1" indent="0">
              <a:spcBef>
                <a:spcPts val="370"/>
              </a:spcBef>
              <a:buNone/>
              <a:defRPr/>
            </a:pPr>
            <a:r>
              <a:rPr lang="en-US" sz="2000" dirty="0">
                <a:latin typeface="Times New Roman" panose="02020603050405020304" pitchFamily="18" charset="0"/>
                <a:cs typeface="Times New Roman" panose="02020603050405020304" pitchFamily="18" charset="0"/>
              </a:rPr>
              <a:t>Rule or plan of action for playing a game; one player’s best response to each action taken by other players</a:t>
            </a:r>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22</a:t>
            </a:fld>
            <a:endParaRPr lang="en-US" altLang="zh-CN"/>
          </a:p>
        </p:txBody>
      </p:sp>
      <p:grpSp>
        <p:nvGrpSpPr>
          <p:cNvPr id="7" name="Group 6"/>
          <p:cNvGrpSpPr/>
          <p:nvPr/>
        </p:nvGrpSpPr>
        <p:grpSpPr>
          <a:xfrm>
            <a:off x="112547" y="66621"/>
            <a:ext cx="8918906" cy="786224"/>
            <a:chOff x="112547" y="66621"/>
            <a:chExt cx="8918906" cy="786224"/>
          </a:xfrm>
        </p:grpSpPr>
        <p:pic>
          <p:nvPicPr>
            <p:cNvPr id="8" name="Picture 7"/>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9" name="TextBox 8"/>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0"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43479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Game Theoretical Approaches</a:t>
            </a:r>
          </a:p>
        </p:txBody>
      </p:sp>
      <p:sp>
        <p:nvSpPr>
          <p:cNvPr id="5" name="Slide Number Placeholder 4"/>
          <p:cNvSpPr>
            <a:spLocks noGrp="1"/>
          </p:cNvSpPr>
          <p:nvPr>
            <p:ph type="sldNum" sz="quarter" idx="12"/>
          </p:nvPr>
        </p:nvSpPr>
        <p:spPr>
          <a:xfrm>
            <a:off x="6457950" y="6356353"/>
            <a:ext cx="2057400" cy="365125"/>
          </a:xfrm>
        </p:spPr>
        <p:txBody>
          <a:bodyPr/>
          <a:lstStyle/>
          <a:p>
            <a:fld id="{51F7E82C-B041-4B3C-96FA-1A98850E31F7}" type="slidenum">
              <a:rPr lang="ar-SA" altLang="en-US" smtClean="0"/>
              <a:pPr/>
              <a:t>23</a:t>
            </a:fld>
            <a:endParaRPr lang="en-US" altLang="zh-CN"/>
          </a:p>
        </p:txBody>
      </p:sp>
      <p:sp>
        <p:nvSpPr>
          <p:cNvPr id="3" name="Oval 2"/>
          <p:cNvSpPr/>
          <p:nvPr/>
        </p:nvSpPr>
        <p:spPr>
          <a:xfrm>
            <a:off x="3195794" y="1752600"/>
            <a:ext cx="256032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Global Task</a:t>
            </a:r>
          </a:p>
        </p:txBody>
      </p:sp>
      <p:grpSp>
        <p:nvGrpSpPr>
          <p:cNvPr id="20" name="Group 19"/>
          <p:cNvGrpSpPr/>
          <p:nvPr/>
        </p:nvGrpSpPr>
        <p:grpSpPr>
          <a:xfrm>
            <a:off x="594360" y="2245123"/>
            <a:ext cx="7787640" cy="3012679"/>
            <a:chOff x="594360" y="2016521"/>
            <a:chExt cx="7787640" cy="3012679"/>
          </a:xfrm>
        </p:grpSpPr>
        <p:sp>
          <p:nvSpPr>
            <p:cNvPr id="4" name="Right Arrow 3"/>
            <p:cNvSpPr/>
            <p:nvPr/>
          </p:nvSpPr>
          <p:spPr>
            <a:xfrm rot="1737940">
              <a:off x="5833661" y="2033982"/>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ight Arrow 14"/>
            <p:cNvSpPr/>
            <p:nvPr/>
          </p:nvSpPr>
          <p:spPr>
            <a:xfrm rot="9487882">
              <a:off x="2580877" y="2016521"/>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ight Arrow 16"/>
            <p:cNvSpPr/>
            <p:nvPr/>
          </p:nvSpPr>
          <p:spPr>
            <a:xfrm rot="5400000">
              <a:off x="4262594" y="2933946"/>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p:cNvSpPr/>
            <p:nvPr/>
          </p:nvSpPr>
          <p:spPr>
            <a:xfrm>
              <a:off x="594360" y="236220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Subtask1</a:t>
              </a:r>
            </a:p>
          </p:txBody>
        </p:sp>
        <p:sp>
          <p:nvSpPr>
            <p:cNvPr id="18" name="Oval 17"/>
            <p:cNvSpPr/>
            <p:nvPr/>
          </p:nvSpPr>
          <p:spPr>
            <a:xfrm>
              <a:off x="3576794" y="393192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Subtask2</a:t>
              </a:r>
            </a:p>
          </p:txBody>
        </p:sp>
        <p:sp>
          <p:nvSpPr>
            <p:cNvPr id="19" name="Oval 18"/>
            <p:cNvSpPr/>
            <p:nvPr/>
          </p:nvSpPr>
          <p:spPr>
            <a:xfrm>
              <a:off x="6461760" y="236220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Subtask3</a:t>
              </a:r>
            </a:p>
          </p:txBody>
        </p:sp>
      </p:grpSp>
      <p:sp>
        <p:nvSpPr>
          <p:cNvPr id="6" name="TextBox 5"/>
          <p:cNvSpPr txBox="1"/>
          <p:nvPr/>
        </p:nvSpPr>
        <p:spPr>
          <a:xfrm>
            <a:off x="5942729" y="1759803"/>
            <a:ext cx="3201273"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(1) Decomposition</a:t>
            </a:r>
          </a:p>
        </p:txBody>
      </p:sp>
      <p:sp>
        <p:nvSpPr>
          <p:cNvPr id="24" name="Rounded Rectangle 23"/>
          <p:cNvSpPr/>
          <p:nvPr/>
        </p:nvSpPr>
        <p:spPr>
          <a:xfrm>
            <a:off x="1219200" y="617220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1</a:t>
            </a:r>
          </a:p>
        </p:txBody>
      </p:sp>
      <p:sp>
        <p:nvSpPr>
          <p:cNvPr id="25" name="Rounded Rectangle 24"/>
          <p:cNvSpPr/>
          <p:nvPr/>
        </p:nvSpPr>
        <p:spPr>
          <a:xfrm>
            <a:off x="3828254" y="617220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2</a:t>
            </a:r>
          </a:p>
        </p:txBody>
      </p:sp>
      <p:sp>
        <p:nvSpPr>
          <p:cNvPr id="26" name="Rounded Rectangle 25"/>
          <p:cNvSpPr/>
          <p:nvPr/>
        </p:nvSpPr>
        <p:spPr>
          <a:xfrm>
            <a:off x="6477000" y="617220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3</a:t>
            </a:r>
          </a:p>
        </p:txBody>
      </p:sp>
      <p:sp>
        <p:nvSpPr>
          <p:cNvPr id="23" name="TextBox 22"/>
          <p:cNvSpPr txBox="1"/>
          <p:nvPr/>
        </p:nvSpPr>
        <p:spPr>
          <a:xfrm>
            <a:off x="5943600" y="3929687"/>
            <a:ext cx="2947838"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(2) Playing game</a:t>
            </a:r>
          </a:p>
        </p:txBody>
      </p:sp>
      <p:sp>
        <p:nvSpPr>
          <p:cNvPr id="32" name="TextBox 31"/>
          <p:cNvSpPr txBox="1"/>
          <p:nvPr/>
        </p:nvSpPr>
        <p:spPr>
          <a:xfrm>
            <a:off x="5943600" y="4872335"/>
            <a:ext cx="2947838"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(3) Task Allocation</a:t>
            </a:r>
          </a:p>
        </p:txBody>
      </p:sp>
      <p:sp>
        <p:nvSpPr>
          <p:cNvPr id="13" name="Oval Callout 12"/>
          <p:cNvSpPr/>
          <p:nvPr/>
        </p:nvSpPr>
        <p:spPr>
          <a:xfrm flipH="1">
            <a:off x="838200" y="4798369"/>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Game rules</a:t>
            </a:r>
          </a:p>
        </p:txBody>
      </p:sp>
      <p:sp>
        <p:nvSpPr>
          <p:cNvPr id="28" name="Oval Callout 27"/>
          <p:cNvSpPr/>
          <p:nvPr/>
        </p:nvSpPr>
        <p:spPr>
          <a:xfrm flipH="1">
            <a:off x="3429000" y="4796137"/>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Game rules</a:t>
            </a:r>
          </a:p>
        </p:txBody>
      </p:sp>
      <p:sp>
        <p:nvSpPr>
          <p:cNvPr id="29" name="Oval Callout 28"/>
          <p:cNvSpPr/>
          <p:nvPr/>
        </p:nvSpPr>
        <p:spPr>
          <a:xfrm flipH="1">
            <a:off x="6096000" y="4796137"/>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Game rules</a:t>
            </a:r>
          </a:p>
        </p:txBody>
      </p:sp>
      <p:grpSp>
        <p:nvGrpSpPr>
          <p:cNvPr id="22" name="Group 21"/>
          <p:cNvGrpSpPr/>
          <p:nvPr/>
        </p:nvGrpSpPr>
        <p:grpSpPr>
          <a:xfrm>
            <a:off x="112547" y="66621"/>
            <a:ext cx="8918906" cy="786224"/>
            <a:chOff x="112547" y="66621"/>
            <a:chExt cx="8918906" cy="786224"/>
          </a:xfrm>
        </p:grpSpPr>
        <p:pic>
          <p:nvPicPr>
            <p:cNvPr id="27" name="Picture 26"/>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30" name="TextBox 29"/>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33"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58150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3.33333E-6 -3.33333E-6 L 0.29583 -0.09977 " pathEditMode="relative" rAng="0" ptsTypes="AA">
                                      <p:cBhvr>
                                        <p:cTn id="24" dur="2000" fill="hold"/>
                                        <p:tgtEl>
                                          <p:spTgt spid="24"/>
                                        </p:tgtEl>
                                        <p:attrNameLst>
                                          <p:attrName>ppt_x</p:attrName>
                                          <p:attrName>ppt_y</p:attrName>
                                        </p:attrNameLst>
                                      </p:cBhvr>
                                      <p:rCtr x="14792" y="-5000"/>
                                    </p:animMotion>
                                  </p:childTnLst>
                                </p:cTn>
                              </p:par>
                              <p:par>
                                <p:cTn id="25" presetID="42" presetClass="path" presetSubtype="0" accel="50000" decel="50000" fill="hold" grpId="0" nodeType="withEffect">
                                  <p:stCondLst>
                                    <p:cond delay="0"/>
                                  </p:stCondLst>
                                  <p:childTnLst>
                                    <p:animMotion origin="layout" path="M 2.77778E-7 -3.33333E-6 L -0.31441 -0.33287 " pathEditMode="relative" rAng="0" ptsTypes="AA">
                                      <p:cBhvr>
                                        <p:cTn id="26" dur="2000" fill="hold"/>
                                        <p:tgtEl>
                                          <p:spTgt spid="25"/>
                                        </p:tgtEl>
                                        <p:attrNameLst>
                                          <p:attrName>ppt_x</p:attrName>
                                          <p:attrName>ppt_y</p:attrName>
                                        </p:attrNameLst>
                                      </p:cBhvr>
                                      <p:rCtr x="-15729" y="-16644"/>
                                    </p:animMotion>
                                  </p:childTnLst>
                                </p:cTn>
                              </p:par>
                              <p:par>
                                <p:cTn id="27" presetID="42" presetClass="path" presetSubtype="0" accel="50000" decel="50000" fill="hold" grpId="0" nodeType="withEffect">
                                  <p:stCondLst>
                                    <p:cond delay="0"/>
                                  </p:stCondLst>
                                  <p:childTnLst>
                                    <p:animMotion origin="layout" path="M 3.33333E-6 -3.33333E-6 L 0.02916 -0.33287 " pathEditMode="relative" rAng="0" ptsTypes="AA">
                                      <p:cBhvr>
                                        <p:cTn id="28" dur="2000" fill="hold"/>
                                        <p:tgtEl>
                                          <p:spTgt spid="26"/>
                                        </p:tgtEl>
                                        <p:attrNameLst>
                                          <p:attrName>ppt_x</p:attrName>
                                          <p:attrName>ppt_y</p:attrName>
                                        </p:attrNameLst>
                                      </p:cBhvr>
                                      <p:rCtr x="1458" y="-16644"/>
                                    </p:animMotion>
                                  </p:childTnLst>
                                </p:cTn>
                              </p:par>
                              <p:par>
                                <p:cTn id="29" presetID="1" presetClass="exit" presetSubtype="0" fill="hold" grpId="1"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0.29583 -0.1 L -0.02084 -0.34421 " pathEditMode="relative" rAng="0" ptsTypes="AA">
                                      <p:cBhvr>
                                        <p:cTn id="38" dur="2000" fill="hold"/>
                                        <p:tgtEl>
                                          <p:spTgt spid="24"/>
                                        </p:tgtEl>
                                        <p:attrNameLst>
                                          <p:attrName>ppt_x</p:attrName>
                                          <p:attrName>ppt_y</p:attrName>
                                        </p:attrNameLst>
                                      </p:cBhvr>
                                      <p:rCtr x="-15833" y="-12222"/>
                                    </p:animMotion>
                                  </p:childTnLst>
                                </p:cTn>
                              </p:par>
                              <p:par>
                                <p:cTn id="39" presetID="42" presetClass="path" presetSubtype="0" accel="50000" decel="50000" fill="hold" grpId="1" nodeType="withEffect">
                                  <p:stCondLst>
                                    <p:cond delay="0"/>
                                  </p:stCondLst>
                                  <p:childTnLst>
                                    <p:animMotion origin="layout" path="M -0.31441 -0.33287 L 0.31059 -0.34421 " pathEditMode="relative" rAng="0" ptsTypes="AA">
                                      <p:cBhvr>
                                        <p:cTn id="40" dur="2000" fill="hold"/>
                                        <p:tgtEl>
                                          <p:spTgt spid="25"/>
                                        </p:tgtEl>
                                        <p:attrNameLst>
                                          <p:attrName>ppt_x</p:attrName>
                                          <p:attrName>ppt_y</p:attrName>
                                        </p:attrNameLst>
                                      </p:cBhvr>
                                      <p:rCtr x="31250" y="-579"/>
                                    </p:animMotion>
                                  </p:childTnLst>
                                </p:cTn>
                              </p:par>
                              <p:par>
                                <p:cTn id="41" presetID="42" presetClass="path" presetSubtype="0" accel="50000" decel="50000" fill="hold" grpId="1" nodeType="withEffect">
                                  <p:stCondLst>
                                    <p:cond delay="0"/>
                                  </p:stCondLst>
                                  <p:childTnLst>
                                    <p:animMotion origin="layout" path="M 0.02916 -0.33287 L -0.27917 -0.09977 " pathEditMode="relative" rAng="0" ptsTypes="AA">
                                      <p:cBhvr>
                                        <p:cTn id="42" dur="2000" fill="hold"/>
                                        <p:tgtEl>
                                          <p:spTgt spid="26"/>
                                        </p:tgtEl>
                                        <p:attrNameLst>
                                          <p:attrName>ppt_x</p:attrName>
                                          <p:attrName>ppt_y</p:attrName>
                                        </p:attrNameLst>
                                      </p:cBhvr>
                                      <p:rCtr x="-15417" y="11644"/>
                                    </p:animMotion>
                                  </p:childTnLst>
                                </p:cTn>
                              </p:par>
                              <p:par>
                                <p:cTn id="43" presetID="1" presetClass="exit" presetSubtype="0" fill="hold" grpId="1"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4" grpId="0" animBg="1"/>
      <p:bldP spid="24" grpId="1" animBg="1"/>
      <p:bldP spid="25" grpId="0" animBg="1"/>
      <p:bldP spid="25" grpId="1" animBg="1"/>
      <p:bldP spid="26" grpId="0" animBg="1"/>
      <p:bldP spid="26" grpId="1" animBg="1"/>
      <p:bldP spid="23" grpId="0"/>
      <p:bldP spid="23" grpId="1"/>
      <p:bldP spid="32" grpId="0"/>
      <p:bldP spid="13" grpId="0" animBg="1"/>
      <p:bldP spid="13" grpId="1" animBg="1"/>
      <p:bldP spid="28" grpId="0" animBg="1"/>
      <p:bldP spid="28" grpId="1" animBg="1"/>
      <p:bldP spid="29" grpId="0" animBg="1"/>
      <p:bldP spid="2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Georgia" panose="02040502050405020303" pitchFamily="18" charset="0"/>
                <a:cs typeface="Times New Roman" panose="02020603050405020304" pitchFamily="18" charset="0"/>
              </a:rPr>
              <a:t>Problem Formulation</a:t>
            </a:r>
            <a:endParaRPr lang="en-US" dirty="0">
              <a:latin typeface="Georgia" panose="02040502050405020303" pitchFamily="18" charset="0"/>
              <a:cs typeface="Times New Roman" panose="02020603050405020304" pitchFamily="18" charset="0"/>
            </a:endParaRPr>
          </a:p>
        </p:txBody>
      </p:sp>
      <p:sp>
        <p:nvSpPr>
          <p:cNvPr id="3" name="Content Placeholder 2"/>
          <p:cNvSpPr>
            <a:spLocks noGrp="1"/>
          </p:cNvSpPr>
          <p:nvPr>
            <p:ph idx="1"/>
          </p:nvPr>
        </p:nvSpPr>
        <p:spPr>
          <a:xfrm>
            <a:off x="381000" y="1828800"/>
            <a:ext cx="8229600" cy="3810000"/>
          </a:xfrm>
        </p:spPr>
        <p:txBody>
          <a:bodyPr>
            <a:noAutofit/>
          </a:bodyPr>
          <a:lstStyle/>
          <a:p>
            <a:r>
              <a:rPr lang="en-US" sz="2000" dirty="0">
                <a:latin typeface="Times New Roman" panose="02020603050405020304" pitchFamily="18" charset="0"/>
                <a:cs typeface="Times New Roman" panose="02020603050405020304" pitchFamily="18" charset="0"/>
              </a:rPr>
              <a:t>The problem is modeled as a hedonic coalition formation game between the agents and the tasks that interact in order to form disjoint coalitions.</a:t>
            </a:r>
          </a:p>
          <a:p>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coalition formation game is classified as hedonic, if </a:t>
            </a:r>
          </a:p>
          <a:p>
            <a:pPr marL="457200" indent="-457200">
              <a:buAutoNum type="arabicPeriod"/>
            </a:pPr>
            <a:r>
              <a:rPr lang="en-US" sz="2000" dirty="0">
                <a:latin typeface="Times New Roman" panose="02020603050405020304" pitchFamily="18" charset="0"/>
                <a:cs typeface="Times New Roman" panose="02020603050405020304" pitchFamily="18" charset="0"/>
              </a:rPr>
              <a:t>The payoff of any player depends solely on the members of the coalition to which the player belongs.</a:t>
            </a:r>
          </a:p>
          <a:p>
            <a:pPr marL="457200" indent="-457200">
              <a:buFont typeface="+mj-lt"/>
              <a:buAutoNum type="arabicPeriod"/>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coalitions form as a result of the preferences of the players over their possible coalitions’ set.</a:t>
            </a:r>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24</a:t>
            </a:fld>
            <a:endParaRPr lang="en-US" altLang="zh-CN"/>
          </a:p>
        </p:txBody>
      </p:sp>
      <p:grpSp>
        <p:nvGrpSpPr>
          <p:cNvPr id="7" name="Group 6"/>
          <p:cNvGrpSpPr/>
          <p:nvPr/>
        </p:nvGrpSpPr>
        <p:grpSpPr>
          <a:xfrm>
            <a:off x="112547" y="66621"/>
            <a:ext cx="8918906" cy="786224"/>
            <a:chOff x="112547" y="66621"/>
            <a:chExt cx="8918906" cy="786224"/>
          </a:xfrm>
        </p:grpSpPr>
        <p:pic>
          <p:nvPicPr>
            <p:cNvPr id="8" name="Picture 7"/>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9" name="TextBox 8"/>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0"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10628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Coalitions in Hedonic Games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810162"/>
                <a:ext cx="8001000" cy="464820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Central concepts: </a:t>
                </a:r>
              </a:p>
              <a:p>
                <a14:m>
                  <m:oMath xmlns:m="http://schemas.openxmlformats.org/officeDocument/2006/math">
                    <m:r>
                      <a:rPr lang="en-US" sz="2000" i="1" dirty="0">
                        <a:latin typeface="Cambria Math" panose="02040503050406030204" pitchFamily="18" charset="0"/>
                        <a:cs typeface="Times New Roman" panose="02020603050405020304" pitchFamily="18" charset="0"/>
                      </a:rPr>
                      <m:t>𝑁</m:t>
                    </m:r>
                  </m:oMath>
                </a14:m>
                <a:r>
                  <a:rPr lang="en-US" sz="2000" dirty="0">
                    <a:latin typeface="Times New Roman" panose="02020603050405020304" pitchFamily="18" charset="0"/>
                    <a:cs typeface="Times New Roman" panose="02020603050405020304" pitchFamily="18" charset="0"/>
                  </a:rPr>
                  <a:t>: Finite set of players</a:t>
                </a:r>
              </a:p>
              <a:p>
                <a:r>
                  <a:rPr lang="en-US" sz="2000" dirty="0">
                    <a:latin typeface="Times New Roman" panose="02020603050405020304" pitchFamily="18" charset="0"/>
                    <a:cs typeface="Times New Roman" panose="02020603050405020304" pitchFamily="18" charset="0"/>
                  </a:rPr>
                  <a:t>Coalition = non-empty subset of </a:t>
                </a:r>
                <a14:m>
                  <m:oMath xmlns:m="http://schemas.openxmlformats.org/officeDocument/2006/math">
                    <m:r>
                      <a:rPr lang="en-US" sz="2000" i="1" dirty="0">
                        <a:latin typeface="Cambria Math" panose="02040503050406030204" pitchFamily="18" charset="0"/>
                        <a:cs typeface="Times New Roman" panose="02020603050405020304" pitchFamily="18" charset="0"/>
                      </a:rPr>
                      <m:t>𝑁</m:t>
                    </m:r>
                  </m:oMath>
                </a14:m>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Partition </a:t>
                </a:r>
                <a14:m>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Π</m:t>
                    </m:r>
                  </m:oMath>
                </a14:m>
                <a:r>
                  <a:rPr lang="en-US" sz="2000" dirty="0">
                    <a:latin typeface="Times New Roman" panose="02020603050405020304" pitchFamily="18" charset="0"/>
                    <a:cs typeface="Times New Roman" panose="02020603050405020304" pitchFamily="18" charset="0"/>
                  </a:rPr>
                  <a:t> divides N into disjoint coalitions </a:t>
                </a:r>
              </a:p>
              <a:p>
                <a14:m>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Π</m:t>
                    </m:r>
                    <m:r>
                      <a:rPr lang="en-US" sz="2000" i="1" dirty="0">
                        <a:latin typeface="Cambria Math" panose="02040503050406030204" pitchFamily="18" charset="0"/>
                        <a:cs typeface="Times New Roman" panose="02020603050405020304" pitchFamily="18" charset="0"/>
                      </a:rPr>
                      <m:t>(</m:t>
                    </m:r>
                    <m:r>
                      <a:rPr lang="en-US" sz="2000" i="1" dirty="0" err="1">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denotes coalition in </a:t>
                </a:r>
                <a14:m>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Π</m:t>
                    </m:r>
                  </m:oMath>
                </a14:m>
                <a:r>
                  <a:rPr lang="en-US" sz="2000" dirty="0">
                    <a:latin typeface="Times New Roman" panose="02020603050405020304" pitchFamily="18" charset="0"/>
                    <a:cs typeface="Times New Roman" panose="02020603050405020304" pitchFamily="18" charset="0"/>
                  </a:rPr>
                  <a:t> containing player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𝑁</m:t>
                    </m:r>
                    <m:r>
                      <a:rPr lang="en-US" sz="2000" i="1" dirty="0">
                        <a:latin typeface="Cambria Math" panose="02040503050406030204" pitchFamily="18" charset="0"/>
                        <a:cs typeface="Times New Roman" panose="02020603050405020304" pitchFamily="18" charset="0"/>
                      </a:rPr>
                      <m:t> </m:t>
                    </m:r>
                  </m:oMath>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Every player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 ∈ </m:t>
                    </m:r>
                    <m:r>
                      <a:rPr lang="en-US" sz="2000" i="1" dirty="0">
                        <a:latin typeface="Cambria Math" panose="02040503050406030204" pitchFamily="18" charset="0"/>
                        <a:cs typeface="Times New Roman" panose="02020603050405020304" pitchFamily="18" charset="0"/>
                      </a:rPr>
                      <m:t>𝑁</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ranks all the coalitions containing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oMath>
                </a14:m>
                <a:r>
                  <a:rPr lang="en-US" sz="2000" dirty="0">
                    <a:latin typeface="Times New Roman" panose="02020603050405020304" pitchFamily="18" charset="0"/>
                    <a:cs typeface="Times New Roman" panose="02020603050405020304" pitchFamily="18" charset="0"/>
                  </a:rPr>
                  <a:t> via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rPr>
                          <m:t>𝑖</m:t>
                        </m:r>
                      </m:sub>
                    </m:sSub>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&lt;</m:t>
                        </m:r>
                      </m:e>
                      <m:sub>
                        <m:r>
                          <a:rPr lang="en-US" sz="2000" i="1">
                            <a:latin typeface="Cambria Math" panose="02040503050406030204" pitchFamily="18" charset="0"/>
                          </a:rPr>
                          <m:t>𝑖</m:t>
                        </m:r>
                      </m:sub>
                    </m:sSub>
                  </m:oMath>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coalition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oMath>
                </a14:m>
                <a:r>
                  <a:rPr lang="en-US" sz="2000" dirty="0">
                    <a:latin typeface="Times New Roman" panose="02020603050405020304" pitchFamily="18" charset="0"/>
                    <a:cs typeface="Times New Roman" panose="02020603050405020304" pitchFamily="18" charset="0"/>
                  </a:rPr>
                  <a:t> blocks a partition </a:t>
                </a:r>
                <a14:m>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Π</m:t>
                    </m:r>
                  </m:oMath>
                </a14:m>
                <a:r>
                  <a:rPr lang="en-US" sz="2000" dirty="0">
                    <a:latin typeface="Times New Roman" panose="02020603050405020304" pitchFamily="18" charset="0"/>
                    <a:cs typeface="Times New Roman" panose="02020603050405020304" pitchFamily="18" charset="0"/>
                  </a:rPr>
                  <a:t>, if all players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 ∈ </m:t>
                    </m:r>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have </a:t>
                </a:r>
                <a14:m>
                  <m:oMath xmlns:m="http://schemas.openxmlformats.org/officeDocument/2006/math">
                    <m:sSub>
                      <m:sSubPr>
                        <m:ctrlPr>
                          <a:rPr lang="en-US" sz="2000" i="1">
                            <a:latin typeface="Cambria Math" panose="02040503050406030204" pitchFamily="18" charset="0"/>
                          </a:rPr>
                        </m:ctrlPr>
                      </m:sSubPr>
                      <m:e>
                        <m:r>
                          <m:rPr>
                            <m:sty m:val="p"/>
                          </m:rPr>
                          <a:rPr lang="en-US" sz="2000" dirty="0">
                            <a:latin typeface="Cambria Math" panose="02040503050406030204" pitchFamily="18" charset="0"/>
                            <a:cs typeface="Times New Roman" panose="02020603050405020304" pitchFamily="18" charset="0"/>
                          </a:rPr>
                          <m:t>Π</m:t>
                        </m:r>
                        <m:r>
                          <a:rPr lang="en-US" sz="2000" i="1" dirty="0">
                            <a:latin typeface="Cambria Math" panose="02040503050406030204" pitchFamily="18" charset="0"/>
                            <a:cs typeface="Times New Roman" panose="02020603050405020304" pitchFamily="18" charset="0"/>
                          </a:rPr>
                          <m:t>(</m:t>
                        </m:r>
                        <m:r>
                          <a:rPr lang="en-US" sz="2000" i="1" dirty="0" err="1">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mbria Math" panose="02040503050406030204" pitchFamily="18" charset="0"/>
                          </a:rPr>
                          <m:t>&lt;</m:t>
                        </m:r>
                      </m:e>
                      <m:sub>
                        <m:r>
                          <a:rPr lang="en-US" sz="2000" i="1">
                            <a:latin typeface="Cambria Math" panose="02040503050406030204" pitchFamily="18" charset="0"/>
                          </a:rPr>
                          <m:t>𝑖</m:t>
                        </m:r>
                      </m:sub>
                    </m:sSub>
                    <m:r>
                      <a:rPr lang="en-US" sz="2000" i="1">
                        <a:latin typeface="Cambria Math" panose="02040503050406030204" pitchFamily="18" charset="0"/>
                      </a:rPr>
                      <m:t>𝑆</m:t>
                    </m:r>
                  </m:oMath>
                </a14:m>
                <a:r>
                  <a:rPr lang="en-US" sz="2000" dirty="0">
                    <a:latin typeface="Times New Roman" panose="02020603050405020304" pitchFamily="18" charset="0"/>
                    <a:cs typeface="Times New Roman" panose="02020603050405020304" pitchFamily="18" charset="0"/>
                  </a:rPr>
                  <a:t> and hence strictly prefer being in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oMath>
                </a14:m>
                <a:r>
                  <a:rPr lang="en-US" sz="2000" dirty="0">
                    <a:latin typeface="Times New Roman" panose="02020603050405020304" pitchFamily="18" charset="0"/>
                    <a:cs typeface="Times New Roman" panose="02020603050405020304" pitchFamily="18" charset="0"/>
                  </a:rPr>
                  <a:t> to being in current coalition </a:t>
                </a:r>
                <a14:m>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Π</m:t>
                    </m:r>
                    <m:r>
                      <a:rPr lang="en-US" sz="2000" i="1" dirty="0">
                        <a:latin typeface="Cambria Math" panose="02040503050406030204" pitchFamily="18" charset="0"/>
                        <a:cs typeface="Times New Roman" panose="02020603050405020304" pitchFamily="18" charset="0"/>
                      </a:rPr>
                      <m:t>(</m:t>
                    </m:r>
                    <m:r>
                      <a:rPr lang="en-US" sz="2000" i="1" dirty="0" err="1">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partition </a:t>
                </a:r>
                <a14:m>
                  <m:oMath xmlns:m="http://schemas.openxmlformats.org/officeDocument/2006/math">
                    <m:r>
                      <m:rPr>
                        <m:sty m:val="p"/>
                      </m:rPr>
                      <a:rPr lang="en-US" sz="2000" dirty="0">
                        <a:latin typeface="Cambria Math" panose="02040503050406030204" pitchFamily="18" charset="0"/>
                        <a:cs typeface="Times New Roman" panose="02020603050405020304" pitchFamily="18" charset="0"/>
                      </a:rPr>
                      <m:t>Π</m:t>
                    </m:r>
                  </m:oMath>
                </a14:m>
                <a:r>
                  <a:rPr lang="en-US" sz="2000" dirty="0">
                    <a:latin typeface="Times New Roman" panose="02020603050405020304" pitchFamily="18" charset="0"/>
                    <a:cs typeface="Times New Roman" panose="02020603050405020304" pitchFamily="18" charset="0"/>
                  </a:rPr>
                  <a:t> is core stable, if there is no blocking coalition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oMath>
                </a14:m>
                <a:r>
                  <a:rPr lang="en-US" sz="2000"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810162"/>
                <a:ext cx="8001000" cy="4648200"/>
              </a:xfrm>
              <a:blipFill rotWithShape="0">
                <a:blip r:embed="rId2"/>
                <a:stretch>
                  <a:fillRect l="-762" t="-14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1F7E82C-B041-4B3C-96FA-1A98850E31F7}" type="slidenum">
              <a:rPr lang="ar-SA" altLang="en-US" smtClean="0"/>
              <a:pPr/>
              <a:t>25</a:t>
            </a:fld>
            <a:endParaRPr lang="en-US" altLang="zh-CN"/>
          </a:p>
        </p:txBody>
      </p:sp>
      <p:grpSp>
        <p:nvGrpSpPr>
          <p:cNvPr id="6" name="Group 5"/>
          <p:cNvGrpSpPr/>
          <p:nvPr/>
        </p:nvGrpSpPr>
        <p:grpSpPr>
          <a:xfrm>
            <a:off x="112547" y="66621"/>
            <a:ext cx="8918906" cy="786224"/>
            <a:chOff x="112547" y="66621"/>
            <a:chExt cx="8918906" cy="786224"/>
          </a:xfrm>
        </p:grpSpPr>
        <p:pic>
          <p:nvPicPr>
            <p:cNvPr id="7" name="Picture 6"/>
            <p:cNvPicPr>
              <a:picLocks noChangeAspect="1"/>
            </p:cNvPicPr>
            <p:nvPr/>
          </p:nvPicPr>
          <p:blipFill rotWithShape="1">
            <a:blip r:embed="rId3"/>
            <a:srcRect l="833" t="21481" r="48334" b="59260"/>
            <a:stretch/>
          </p:blipFill>
          <p:spPr>
            <a:xfrm>
              <a:off x="7669294" y="149716"/>
              <a:ext cx="1362159" cy="290297"/>
            </a:xfrm>
            <a:prstGeom prst="rect">
              <a:avLst/>
            </a:prstGeom>
          </p:spPr>
        </p:pic>
        <p:sp>
          <p:nvSpPr>
            <p:cNvPr id="8" name="TextBox 7"/>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9" name="Picture 2" descr="C:\Users\lshamgah\Documents\Laya Shamgah\PhD\Research\Presentation\Aand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7891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Coalitions in Hedonic Games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828800"/>
                <a:ext cx="8001000" cy="464820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Example</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Three players </a:t>
                </a:r>
                <a14:m>
                  <m:oMath xmlns:m="http://schemas.openxmlformats.org/officeDocument/2006/math">
                    <m:r>
                      <a:rPr lang="en-US" sz="2000" i="1" dirty="0">
                        <a:latin typeface="Cambria Math" panose="02040503050406030204" pitchFamily="18" charset="0"/>
                        <a:cs typeface="Times New Roman" panose="02020603050405020304" pitchFamily="18" charset="0"/>
                      </a:rPr>
                      <m:t>𝑎</m:t>
                    </m:r>
                    <m:r>
                      <a:rPr lang="en-US" sz="2000" i="1" dirty="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𝑏</m:t>
                    </m:r>
                    <m:r>
                      <a:rPr lang="en-US" sz="2000" i="1" dirty="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𝑐</m:t>
                    </m:r>
                    <m:r>
                      <a:rPr lang="en-US" sz="2000" i="1" dirty="0">
                        <a:latin typeface="Cambria Math" panose="02040503050406030204" pitchFamily="18" charset="0"/>
                        <a:cs typeface="Times New Roman" panose="02020603050405020304" pitchFamily="18" charset="0"/>
                      </a:rPr>
                      <m:t> </m:t>
                    </m:r>
                  </m:oMath>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Preferences of player </a:t>
                </a:r>
                <a14:m>
                  <m:oMath xmlns:m="http://schemas.openxmlformats.org/officeDocument/2006/math">
                    <m:r>
                      <a:rPr lang="en-US" sz="2000" i="1" dirty="0">
                        <a:latin typeface="Cambria Math" panose="02040503050406030204" pitchFamily="18" charset="0"/>
                        <a:cs typeface="Times New Roman" panose="02020603050405020304" pitchFamily="18" charset="0"/>
                      </a:rPr>
                      <m:t>𝑎</m:t>
                    </m:r>
                    <m:r>
                      <a:rPr lang="en-US" sz="2000" i="1" dirty="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𝑎𝑏</m:t>
                    </m:r>
                    <m:r>
                      <a:rPr lang="en-US" sz="2000" i="1" dirty="0">
                        <a:latin typeface="Cambria Math" panose="02040503050406030204" pitchFamily="18" charset="0"/>
                        <a:cs typeface="Times New Roman" panose="02020603050405020304" pitchFamily="18" charset="0"/>
                      </a:rPr>
                      <m:t>&gt;</m:t>
                    </m:r>
                    <m:r>
                      <a:rPr lang="en-US" sz="2000" i="1" dirty="0">
                        <a:latin typeface="Cambria Math" panose="02040503050406030204" pitchFamily="18" charset="0"/>
                        <a:cs typeface="Times New Roman" panose="02020603050405020304" pitchFamily="18" charset="0"/>
                      </a:rPr>
                      <m:t>𝑎𝑐</m:t>
                    </m:r>
                    <m:r>
                      <a:rPr lang="en-US" sz="2000" i="1" dirty="0">
                        <a:latin typeface="Cambria Math" panose="02040503050406030204" pitchFamily="18" charset="0"/>
                        <a:cs typeface="Times New Roman" panose="02020603050405020304" pitchFamily="18" charset="0"/>
                      </a:rPr>
                      <m:t>&gt;</m:t>
                    </m:r>
                    <m:r>
                      <a:rPr lang="en-US" sz="2000" i="1" dirty="0">
                        <a:latin typeface="Cambria Math" panose="02040503050406030204" pitchFamily="18" charset="0"/>
                        <a:cs typeface="Times New Roman" panose="02020603050405020304" pitchFamily="18" charset="0"/>
                      </a:rPr>
                      <m:t>𝑎</m:t>
                    </m:r>
                    <m:r>
                      <a:rPr lang="en-US" sz="2000" i="1" dirty="0">
                        <a:latin typeface="Cambria Math" panose="02040503050406030204" pitchFamily="18" charset="0"/>
                        <a:cs typeface="Times New Roman" panose="02020603050405020304" pitchFamily="18" charset="0"/>
                      </a:rPr>
                      <m:t>&gt;</m:t>
                    </m:r>
                    <m:r>
                      <a:rPr lang="en-US" sz="2000" i="1" dirty="0" err="1">
                        <a:latin typeface="Cambria Math" panose="02040503050406030204" pitchFamily="18" charset="0"/>
                        <a:cs typeface="Times New Roman" panose="02020603050405020304" pitchFamily="18" charset="0"/>
                      </a:rPr>
                      <m:t>𝑎𝑏𝑐</m:t>
                    </m:r>
                    <m:r>
                      <a:rPr lang="en-US" sz="2000" i="1" dirty="0">
                        <a:latin typeface="Cambria Math" panose="02040503050406030204" pitchFamily="18" charset="0"/>
                        <a:cs typeface="Times New Roman" panose="02020603050405020304" pitchFamily="18" charset="0"/>
                      </a:rPr>
                      <m:t> </m:t>
                    </m:r>
                  </m:oMath>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Preferences of player </a:t>
                </a:r>
                <a14:m>
                  <m:oMath xmlns:m="http://schemas.openxmlformats.org/officeDocument/2006/math">
                    <m:r>
                      <a:rPr lang="en-US" sz="2000" i="1" dirty="0">
                        <a:latin typeface="Cambria Math" panose="02040503050406030204" pitchFamily="18" charset="0"/>
                        <a:cs typeface="Times New Roman" panose="02020603050405020304" pitchFamily="18" charset="0"/>
                      </a:rPr>
                      <m:t>𝑏</m:t>
                    </m:r>
                    <m:r>
                      <a:rPr lang="en-US" sz="2000" i="1" dirty="0">
                        <a:latin typeface="Cambria Math" panose="02040503050406030204" pitchFamily="18" charset="0"/>
                        <a:cs typeface="Times New Roman" panose="02020603050405020304" pitchFamily="18" charset="0"/>
                      </a:rPr>
                      <m:t>: </m:t>
                    </m:r>
                    <m:r>
                      <a:rPr lang="en-US" sz="2000" i="1" dirty="0" err="1">
                        <a:latin typeface="Cambria Math" panose="02040503050406030204" pitchFamily="18" charset="0"/>
                        <a:cs typeface="Times New Roman" panose="02020603050405020304" pitchFamily="18" charset="0"/>
                      </a:rPr>
                      <m:t>𝑏𝑐</m:t>
                    </m:r>
                    <m:r>
                      <a:rPr lang="en-US" sz="2000" i="1" dirty="0">
                        <a:latin typeface="Cambria Math" panose="02040503050406030204" pitchFamily="18" charset="0"/>
                        <a:cs typeface="Times New Roman" panose="02020603050405020304" pitchFamily="18" charset="0"/>
                      </a:rPr>
                      <m:t>&gt;</m:t>
                    </m:r>
                    <m:r>
                      <a:rPr lang="en-US" sz="2000" i="1" dirty="0">
                        <a:latin typeface="Cambria Math" panose="02040503050406030204" pitchFamily="18" charset="0"/>
                        <a:cs typeface="Times New Roman" panose="02020603050405020304" pitchFamily="18" charset="0"/>
                      </a:rPr>
                      <m:t>𝑎𝑏</m:t>
                    </m:r>
                    <m:r>
                      <a:rPr lang="en-US" sz="2000" i="1" dirty="0">
                        <a:latin typeface="Cambria Math" panose="02040503050406030204" pitchFamily="18" charset="0"/>
                        <a:cs typeface="Times New Roman" panose="02020603050405020304" pitchFamily="18" charset="0"/>
                      </a:rPr>
                      <m:t>&gt;</m:t>
                    </m:r>
                    <m:r>
                      <a:rPr lang="en-US" sz="2000" i="1" dirty="0">
                        <a:latin typeface="Cambria Math" panose="02040503050406030204" pitchFamily="18" charset="0"/>
                        <a:cs typeface="Times New Roman" panose="02020603050405020304" pitchFamily="18" charset="0"/>
                      </a:rPr>
                      <m:t>𝑏</m:t>
                    </m:r>
                    <m:r>
                      <a:rPr lang="en-US" sz="2000" i="1" dirty="0">
                        <a:latin typeface="Cambria Math" panose="02040503050406030204" pitchFamily="18" charset="0"/>
                        <a:cs typeface="Times New Roman" panose="02020603050405020304" pitchFamily="18" charset="0"/>
                      </a:rPr>
                      <m:t>&gt;</m:t>
                    </m:r>
                    <m:r>
                      <a:rPr lang="en-US" sz="2000" i="1" dirty="0" err="1">
                        <a:latin typeface="Cambria Math" panose="02040503050406030204" pitchFamily="18" charset="0"/>
                        <a:cs typeface="Times New Roman" panose="02020603050405020304" pitchFamily="18" charset="0"/>
                      </a:rPr>
                      <m:t>𝑎𝑏𝑐</m:t>
                    </m:r>
                    <m:r>
                      <a:rPr lang="en-US" sz="2000" i="1" dirty="0">
                        <a:latin typeface="Cambria Math" panose="02040503050406030204" pitchFamily="18" charset="0"/>
                        <a:cs typeface="Times New Roman" panose="02020603050405020304" pitchFamily="18" charset="0"/>
                      </a:rPr>
                      <m:t> </m:t>
                    </m:r>
                  </m:oMath>
                </a14:m>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Preferences of player </a:t>
                </a:r>
                <a14:m>
                  <m:oMath xmlns:m="http://schemas.openxmlformats.org/officeDocument/2006/math">
                    <m:r>
                      <a:rPr lang="en-US" sz="2000" i="1" dirty="0">
                        <a:latin typeface="Cambria Math" panose="02040503050406030204" pitchFamily="18" charset="0"/>
                        <a:cs typeface="Times New Roman" panose="02020603050405020304" pitchFamily="18" charset="0"/>
                      </a:rPr>
                      <m:t>𝑐</m:t>
                    </m:r>
                    <m:r>
                      <a:rPr lang="en-US" sz="2000" i="1" dirty="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𝑎𝑐</m:t>
                    </m:r>
                    <m:r>
                      <a:rPr lang="en-US" sz="2000" i="1" dirty="0">
                        <a:latin typeface="Cambria Math" panose="02040503050406030204" pitchFamily="18" charset="0"/>
                        <a:cs typeface="Times New Roman" panose="02020603050405020304" pitchFamily="18" charset="0"/>
                      </a:rPr>
                      <m:t>&gt;</m:t>
                    </m:r>
                    <m:r>
                      <a:rPr lang="en-US" sz="2000" i="1" dirty="0" err="1">
                        <a:latin typeface="Cambria Math" panose="02040503050406030204" pitchFamily="18" charset="0"/>
                        <a:cs typeface="Times New Roman" panose="02020603050405020304" pitchFamily="18" charset="0"/>
                      </a:rPr>
                      <m:t>𝑏𝑐</m:t>
                    </m:r>
                    <m:r>
                      <a:rPr lang="en-US" sz="2000" i="1" dirty="0">
                        <a:latin typeface="Cambria Math" panose="02040503050406030204" pitchFamily="18" charset="0"/>
                        <a:cs typeface="Times New Roman" panose="02020603050405020304" pitchFamily="18" charset="0"/>
                      </a:rPr>
                      <m:t>&gt;</m:t>
                    </m:r>
                    <m:r>
                      <a:rPr lang="en-US" sz="2000" i="1" dirty="0">
                        <a:latin typeface="Cambria Math" panose="02040503050406030204" pitchFamily="18" charset="0"/>
                        <a:cs typeface="Times New Roman" panose="02020603050405020304" pitchFamily="18" charset="0"/>
                      </a:rPr>
                      <m:t>𝑐</m:t>
                    </m:r>
                    <m:r>
                      <a:rPr lang="en-US" sz="2000" i="1" dirty="0">
                        <a:latin typeface="Cambria Math" panose="02040503050406030204" pitchFamily="18" charset="0"/>
                        <a:cs typeface="Times New Roman" panose="02020603050405020304" pitchFamily="18" charset="0"/>
                      </a:rPr>
                      <m:t> &gt;</m:t>
                    </m:r>
                    <m:r>
                      <a:rPr lang="en-US" sz="2000" i="1" dirty="0" err="1">
                        <a:latin typeface="Cambria Math" panose="02040503050406030204" pitchFamily="18" charset="0"/>
                        <a:cs typeface="Times New Roman" panose="02020603050405020304" pitchFamily="18" charset="0"/>
                      </a:rPr>
                      <m:t>𝑎𝑏𝑐</m:t>
                    </m:r>
                  </m:oMath>
                </a14:m>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Partition </a:t>
                </a:r>
                <a14:m>
                  <m:oMath xmlns:m="http://schemas.openxmlformats.org/officeDocument/2006/math">
                    <m:r>
                      <a:rPr lang="en-US" sz="2000" i="1" dirty="0">
                        <a:latin typeface="Cambria Math" panose="02040503050406030204" pitchFamily="18" charset="0"/>
                        <a:cs typeface="Times New Roman" panose="02020603050405020304" pitchFamily="18" charset="0"/>
                      </a:rPr>
                      <m:t>𝑎𝑏𝑐</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not core stable: </a:t>
                </a:r>
                <a14:m>
                  <m:oMath xmlns:m="http://schemas.openxmlformats.org/officeDocument/2006/math">
                    <m:r>
                      <a:rPr lang="en-US" sz="2000" i="1" dirty="0">
                        <a:latin typeface="Cambria Math" panose="02040503050406030204" pitchFamily="18" charset="0"/>
                        <a:cs typeface="Times New Roman" panose="02020603050405020304" pitchFamily="18" charset="0"/>
                      </a:rPr>
                      <m:t>𝑎</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blocks </a:t>
                </a:r>
              </a:p>
              <a:p>
                <a:r>
                  <a:rPr lang="en-US" sz="2000" dirty="0">
                    <a:latin typeface="Times New Roman" panose="02020603050405020304" pitchFamily="18" charset="0"/>
                    <a:cs typeface="Times New Roman" panose="02020603050405020304" pitchFamily="18" charset="0"/>
                  </a:rPr>
                  <a:t>Partition </a:t>
                </a:r>
                <a14:m>
                  <m:oMath xmlns:m="http://schemas.openxmlformats.org/officeDocument/2006/math">
                    <m:r>
                      <a:rPr lang="en-US" sz="2000" i="1" dirty="0">
                        <a:latin typeface="Cambria Math" panose="02040503050406030204" pitchFamily="18" charset="0"/>
                        <a:cs typeface="Times New Roman" panose="02020603050405020304" pitchFamily="18" charset="0"/>
                      </a:rPr>
                      <m:t>𝑎𝑏</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𝑐</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not core stable: </a:t>
                </a:r>
                <a14:m>
                  <m:oMath xmlns:m="http://schemas.openxmlformats.org/officeDocument/2006/math">
                    <m:r>
                      <a:rPr lang="en-US" sz="2000" i="1" dirty="0">
                        <a:latin typeface="Cambria Math" panose="02040503050406030204" pitchFamily="18" charset="0"/>
                        <a:cs typeface="Times New Roman" panose="02020603050405020304" pitchFamily="18" charset="0"/>
                      </a:rPr>
                      <m:t>𝑏𝑐</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blocks </a:t>
                </a:r>
              </a:p>
              <a:p>
                <a:r>
                  <a:rPr lang="en-US" sz="2000" dirty="0">
                    <a:latin typeface="Times New Roman" panose="02020603050405020304" pitchFamily="18" charset="0"/>
                    <a:cs typeface="Times New Roman" panose="02020603050405020304" pitchFamily="18" charset="0"/>
                  </a:rPr>
                  <a:t>Partition </a:t>
                </a:r>
                <a14:m>
                  <m:oMath xmlns:m="http://schemas.openxmlformats.org/officeDocument/2006/math">
                    <m:r>
                      <a:rPr lang="en-US" sz="2000" i="1" dirty="0">
                        <a:latin typeface="Cambria Math" panose="02040503050406030204" pitchFamily="18" charset="0"/>
                        <a:cs typeface="Times New Roman" panose="02020603050405020304" pitchFamily="18" charset="0"/>
                      </a:rPr>
                      <m:t>𝑎𝑐</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𝑏</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not core stable: </a:t>
                </a:r>
                <a14:m>
                  <m:oMath xmlns:m="http://schemas.openxmlformats.org/officeDocument/2006/math">
                    <m:r>
                      <a:rPr lang="en-US" sz="2000" i="1" dirty="0">
                        <a:latin typeface="Cambria Math" panose="02040503050406030204" pitchFamily="18" charset="0"/>
                        <a:cs typeface="Times New Roman" panose="02020603050405020304" pitchFamily="18" charset="0"/>
                      </a:rPr>
                      <m:t>𝑎𝑏</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blocks </a:t>
                </a:r>
              </a:p>
              <a:p>
                <a:r>
                  <a:rPr lang="en-US" sz="2000" dirty="0">
                    <a:latin typeface="Times New Roman" panose="02020603050405020304" pitchFamily="18" charset="0"/>
                    <a:cs typeface="Times New Roman" panose="02020603050405020304" pitchFamily="18" charset="0"/>
                  </a:rPr>
                  <a:t>Partition </a:t>
                </a:r>
                <a14:m>
                  <m:oMath xmlns:m="http://schemas.openxmlformats.org/officeDocument/2006/math">
                    <m:r>
                      <a:rPr lang="en-US" sz="2000" i="1" dirty="0">
                        <a:latin typeface="Cambria Math" panose="02040503050406030204" pitchFamily="18" charset="0"/>
                        <a:cs typeface="Times New Roman" panose="02020603050405020304" pitchFamily="18" charset="0"/>
                      </a:rPr>
                      <m:t>𝑏𝑐</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𝑎</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not core stable: </a:t>
                </a:r>
                <a14:m>
                  <m:oMath xmlns:m="http://schemas.openxmlformats.org/officeDocument/2006/math">
                    <m:r>
                      <a:rPr lang="en-US" sz="2000" i="1" dirty="0">
                        <a:latin typeface="Cambria Math" panose="02040503050406030204" pitchFamily="18" charset="0"/>
                        <a:cs typeface="Times New Roman" panose="02020603050405020304" pitchFamily="18" charset="0"/>
                      </a:rPr>
                      <m:t>𝑎𝑐</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blocks </a:t>
                </a:r>
              </a:p>
              <a:p>
                <a:r>
                  <a:rPr lang="en-US" sz="2000" dirty="0">
                    <a:latin typeface="Times New Roman" panose="02020603050405020304" pitchFamily="18" charset="0"/>
                    <a:cs typeface="Times New Roman" panose="02020603050405020304" pitchFamily="18" charset="0"/>
                  </a:rPr>
                  <a:t>Partition </a:t>
                </a:r>
                <a14:m>
                  <m:oMath xmlns:m="http://schemas.openxmlformats.org/officeDocument/2006/math">
                    <m:r>
                      <a:rPr lang="en-US" sz="2000" i="1" dirty="0">
                        <a:latin typeface="Cambria Math" panose="02040503050406030204" pitchFamily="18" charset="0"/>
                        <a:cs typeface="Times New Roman" panose="02020603050405020304" pitchFamily="18" charset="0"/>
                      </a:rPr>
                      <m:t>𝑎</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𝑏</m:t>
                    </m:r>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𝑐</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not core stable: </a:t>
                </a:r>
                <a14:m>
                  <m:oMath xmlns:m="http://schemas.openxmlformats.org/officeDocument/2006/math">
                    <m:r>
                      <a:rPr lang="en-US" sz="2000" i="1" dirty="0">
                        <a:latin typeface="Cambria Math" panose="02040503050406030204" pitchFamily="18" charset="0"/>
                        <a:cs typeface="Times New Roman" panose="02020603050405020304" pitchFamily="18" charset="0"/>
                      </a:rPr>
                      <m:t>𝑎𝑏</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blocks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828800"/>
                <a:ext cx="8001000" cy="4648200"/>
              </a:xfrm>
              <a:blipFill rotWithShape="0">
                <a:blip r:embed="rId2"/>
                <a:stretch>
                  <a:fillRect l="-762" t="-13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51F7E82C-B041-4B3C-96FA-1A98850E31F7}" type="slidenum">
              <a:rPr lang="ar-SA" altLang="en-US" smtClean="0"/>
              <a:pPr/>
              <a:t>26</a:t>
            </a:fld>
            <a:endParaRPr lang="en-US" altLang="zh-CN"/>
          </a:p>
        </p:txBody>
      </p:sp>
      <p:sp>
        <p:nvSpPr>
          <p:cNvPr id="5" name="TextBox 4"/>
          <p:cNvSpPr txBox="1"/>
          <p:nvPr/>
        </p:nvSpPr>
        <p:spPr>
          <a:xfrm>
            <a:off x="5638800" y="4459734"/>
            <a:ext cx="3089429"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latin typeface="Times New Roman" panose="02020603050405020304" pitchFamily="18" charset="0"/>
                <a:cs typeface="Times New Roman" panose="02020603050405020304" pitchFamily="18" charset="0"/>
              </a:rPr>
              <a:t>This simple cyclic 3-player game does not allow a core stable partition.</a:t>
            </a:r>
          </a:p>
        </p:txBody>
      </p:sp>
      <p:grpSp>
        <p:nvGrpSpPr>
          <p:cNvPr id="7" name="Group 6"/>
          <p:cNvGrpSpPr/>
          <p:nvPr/>
        </p:nvGrpSpPr>
        <p:grpSpPr>
          <a:xfrm>
            <a:off x="112547" y="66621"/>
            <a:ext cx="8918906" cy="786224"/>
            <a:chOff x="112547" y="66621"/>
            <a:chExt cx="8918906" cy="786224"/>
          </a:xfrm>
        </p:grpSpPr>
        <p:pic>
          <p:nvPicPr>
            <p:cNvPr id="8" name="Picture 7"/>
            <p:cNvPicPr>
              <a:picLocks noChangeAspect="1"/>
            </p:cNvPicPr>
            <p:nvPr/>
          </p:nvPicPr>
          <p:blipFill rotWithShape="1">
            <a:blip r:embed="rId3"/>
            <a:srcRect l="833" t="21481" r="48334" b="59260"/>
            <a:stretch/>
          </p:blipFill>
          <p:spPr>
            <a:xfrm>
              <a:off x="7669294" y="149716"/>
              <a:ext cx="1362159" cy="290297"/>
            </a:xfrm>
            <a:prstGeom prst="rect">
              <a:avLst/>
            </a:prstGeom>
          </p:spPr>
        </p:pic>
        <p:sp>
          <p:nvSpPr>
            <p:cNvPr id="9" name="TextBox 8"/>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1" name="Picture 2" descr="C:\Users\lshamgah\Documents\Laya Shamgah\PhD\Research\Presentation\Aand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16825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Pros and Cons</a:t>
            </a:r>
          </a:p>
        </p:txBody>
      </p:sp>
      <p:sp>
        <p:nvSpPr>
          <p:cNvPr id="3" name="Content Placeholder 2"/>
          <p:cNvSpPr>
            <a:spLocks noGrp="1"/>
          </p:cNvSpPr>
          <p:nvPr>
            <p:ph idx="1"/>
          </p:nvPr>
        </p:nvSpPr>
        <p:spPr/>
        <p:txBody>
          <a:bodyPr>
            <a:normAutofit/>
          </a:bodyPr>
          <a:lstStyle/>
          <a:p>
            <a:pPr lvl="1"/>
            <a:endParaRPr lang="en-US" dirty="0"/>
          </a:p>
          <a:p>
            <a:pPr marL="1074420" lvl="2" indent="-342900"/>
            <a:endParaRPr lang="en-US" dirty="0"/>
          </a:p>
          <a:p>
            <a:pPr marL="1074420" lvl="2" indent="-342900"/>
            <a:endParaRPr lang="en-US" dirty="0"/>
          </a:p>
          <a:p>
            <a:pPr marL="457200" lvl="1" indent="0">
              <a:buNone/>
            </a:pPr>
            <a:endParaRPr lang="en-US" dirty="0" smtClean="0"/>
          </a:p>
          <a:p>
            <a:pPr marL="800100" lvl="1" indent="-342900"/>
            <a:endParaRPr lang="en-US" dirty="0" smtClean="0"/>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27</a:t>
            </a:fld>
            <a:endParaRPr lang="en-US" altLang="zh-CN"/>
          </a:p>
        </p:txBody>
      </p:sp>
      <p:graphicFrame>
        <p:nvGraphicFramePr>
          <p:cNvPr id="4" name="Diagram 3"/>
          <p:cNvGraphicFramePr/>
          <p:nvPr>
            <p:extLst>
              <p:ext uri="{D42A27DB-BD31-4B8C-83A1-F6EECF244321}">
                <p14:modId xmlns:p14="http://schemas.microsoft.com/office/powerpoint/2010/main" val="182433137"/>
              </p:ext>
            </p:extLst>
          </p:nvPr>
        </p:nvGraphicFramePr>
        <p:xfrm>
          <a:off x="762000" y="1828800"/>
          <a:ext cx="758952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12547" y="66621"/>
            <a:ext cx="8918906" cy="786224"/>
            <a:chOff x="112547" y="66621"/>
            <a:chExt cx="8918906" cy="786224"/>
          </a:xfrm>
        </p:grpSpPr>
        <p:pic>
          <p:nvPicPr>
            <p:cNvPr id="8" name="Picture 7"/>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0" name="TextBox 9"/>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1"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46763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Task Allocation Approaches</a:t>
            </a:r>
          </a:p>
        </p:txBody>
      </p:sp>
      <p:sp>
        <p:nvSpPr>
          <p:cNvPr id="3" name="Content Placeholder 2"/>
          <p:cNvSpPr>
            <a:spLocks noGrp="1"/>
          </p:cNvSpPr>
          <p:nvPr>
            <p:ph idx="1"/>
          </p:nvPr>
        </p:nvSpPr>
        <p:spPr/>
        <p:txBody>
          <a:bodyPr>
            <a:normAutofit/>
          </a:bodyPr>
          <a:lstStyle/>
          <a:p>
            <a:pPr marL="457200" lvl="1" indent="0">
              <a:buNone/>
            </a:pPr>
            <a:endParaRPr lang="en-US" dirty="0" smtClean="0"/>
          </a:p>
        </p:txBody>
      </p:sp>
      <p:sp>
        <p:nvSpPr>
          <p:cNvPr id="8" name="Slide Number Placeholder 7"/>
          <p:cNvSpPr>
            <a:spLocks noGrp="1"/>
          </p:cNvSpPr>
          <p:nvPr>
            <p:ph type="sldNum" sz="quarter" idx="12"/>
          </p:nvPr>
        </p:nvSpPr>
        <p:spPr/>
        <p:txBody>
          <a:bodyPr/>
          <a:lstStyle/>
          <a:p>
            <a:fld id="{51F7E82C-B041-4B3C-96FA-1A98850E31F7}" type="slidenum">
              <a:rPr lang="ar-SA" altLang="en-US" smtClean="0"/>
              <a:pPr/>
              <a:t>28</a:t>
            </a:fld>
            <a:endParaRPr lang="en-US" altLang="zh-CN"/>
          </a:p>
        </p:txBody>
      </p:sp>
      <p:graphicFrame>
        <p:nvGraphicFramePr>
          <p:cNvPr id="4" name="Diagram 3"/>
          <p:cNvGraphicFramePr/>
          <p:nvPr>
            <p:extLst>
              <p:ext uri="{D42A27DB-BD31-4B8C-83A1-F6EECF244321}">
                <p14:modId xmlns:p14="http://schemas.microsoft.com/office/powerpoint/2010/main" val="2619862454"/>
              </p:ext>
            </p:extLst>
          </p:nvPr>
        </p:nvGraphicFramePr>
        <p:xfrm>
          <a:off x="685800" y="1828800"/>
          <a:ext cx="75438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12547" y="66621"/>
            <a:ext cx="8918906" cy="786224"/>
            <a:chOff x="112547" y="66621"/>
            <a:chExt cx="8918906" cy="786224"/>
          </a:xfrm>
        </p:grpSpPr>
        <p:pic>
          <p:nvPicPr>
            <p:cNvPr id="10" name="Picture 9"/>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1" name="TextBox 10"/>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2"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710806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Market-based Approaches</a:t>
            </a:r>
          </a:p>
        </p:txBody>
      </p:sp>
      <p:sp>
        <p:nvSpPr>
          <p:cNvPr id="7" name="Slide Number Placeholder 6"/>
          <p:cNvSpPr>
            <a:spLocks noGrp="1"/>
          </p:cNvSpPr>
          <p:nvPr>
            <p:ph type="sldNum" sz="quarter" idx="12"/>
          </p:nvPr>
        </p:nvSpPr>
        <p:spPr/>
        <p:txBody>
          <a:bodyPr/>
          <a:lstStyle/>
          <a:p>
            <a:fld id="{51F7E82C-B041-4B3C-96FA-1A98850E31F7}" type="slidenum">
              <a:rPr lang="ar-SA" altLang="en-US" smtClean="0"/>
              <a:pPr/>
              <a:t>29</a:t>
            </a:fld>
            <a:endParaRPr lang="en-US" altLang="zh-CN"/>
          </a:p>
        </p:txBody>
      </p:sp>
      <p:sp>
        <p:nvSpPr>
          <p:cNvPr id="3" name="Oval 2"/>
          <p:cNvSpPr/>
          <p:nvPr/>
        </p:nvSpPr>
        <p:spPr>
          <a:xfrm>
            <a:off x="3195794" y="1752600"/>
            <a:ext cx="256032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Global Task</a:t>
            </a:r>
          </a:p>
        </p:txBody>
      </p:sp>
      <p:sp>
        <p:nvSpPr>
          <p:cNvPr id="4" name="Right Arrow 3"/>
          <p:cNvSpPr/>
          <p:nvPr/>
        </p:nvSpPr>
        <p:spPr>
          <a:xfrm rot="1737940">
            <a:off x="5833661" y="2262582"/>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ight Arrow 14"/>
          <p:cNvSpPr/>
          <p:nvPr/>
        </p:nvSpPr>
        <p:spPr>
          <a:xfrm rot="9487882">
            <a:off x="2580877" y="2245121"/>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p:cNvSpPr/>
          <p:nvPr/>
        </p:nvSpPr>
        <p:spPr>
          <a:xfrm>
            <a:off x="594360" y="259080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Subtask1</a:t>
            </a:r>
            <a:endParaRPr lang="en-US" sz="1800" b="1" dirty="0">
              <a:solidFill>
                <a:schemeClr val="bg1"/>
              </a:solidFill>
              <a:latin typeface="Times New Roman" panose="02020603050405020304" pitchFamily="18" charset="0"/>
              <a:cs typeface="Times New Roman" panose="02020603050405020304" pitchFamily="18" charset="0"/>
            </a:endParaRPr>
          </a:p>
        </p:txBody>
      </p:sp>
      <p:sp>
        <p:nvSpPr>
          <p:cNvPr id="19" name="Oval 18"/>
          <p:cNvSpPr/>
          <p:nvPr/>
        </p:nvSpPr>
        <p:spPr>
          <a:xfrm>
            <a:off x="6461760" y="259080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Subtask3</a:t>
            </a:r>
            <a:endParaRPr lang="en-US" sz="1800" b="1" dirty="0">
              <a:solidFill>
                <a:schemeClr val="bg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171329" y="1778615"/>
            <a:ext cx="3201273"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(1) Decomposition </a:t>
            </a:r>
          </a:p>
        </p:txBody>
      </p:sp>
      <p:sp>
        <p:nvSpPr>
          <p:cNvPr id="24" name="Rounded Rectangle 23"/>
          <p:cNvSpPr/>
          <p:nvPr/>
        </p:nvSpPr>
        <p:spPr>
          <a:xfrm>
            <a:off x="1219200" y="597408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1</a:t>
            </a:r>
          </a:p>
        </p:txBody>
      </p:sp>
      <p:sp>
        <p:nvSpPr>
          <p:cNvPr id="25" name="Rounded Rectangle 24"/>
          <p:cNvSpPr/>
          <p:nvPr/>
        </p:nvSpPr>
        <p:spPr>
          <a:xfrm>
            <a:off x="3828254" y="597408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2</a:t>
            </a:r>
          </a:p>
        </p:txBody>
      </p:sp>
      <p:sp>
        <p:nvSpPr>
          <p:cNvPr id="26" name="Rounded Rectangle 25"/>
          <p:cNvSpPr/>
          <p:nvPr/>
        </p:nvSpPr>
        <p:spPr>
          <a:xfrm>
            <a:off x="6477000" y="597408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3</a:t>
            </a:r>
          </a:p>
        </p:txBody>
      </p:sp>
      <p:grpSp>
        <p:nvGrpSpPr>
          <p:cNvPr id="31" name="Group 30"/>
          <p:cNvGrpSpPr/>
          <p:nvPr/>
        </p:nvGrpSpPr>
        <p:grpSpPr>
          <a:xfrm>
            <a:off x="838200" y="4598017"/>
            <a:ext cx="6700994" cy="1225897"/>
            <a:chOff x="838200" y="4338935"/>
            <a:chExt cx="6700994" cy="1225897"/>
          </a:xfrm>
        </p:grpSpPr>
        <p:sp>
          <p:nvSpPr>
            <p:cNvPr id="13" name="Oval Callout 12"/>
            <p:cNvSpPr/>
            <p:nvPr/>
          </p:nvSpPr>
          <p:spPr>
            <a:xfrm flipH="1">
              <a:off x="838200" y="4341167"/>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bid1</a:t>
              </a:r>
            </a:p>
          </p:txBody>
        </p:sp>
        <p:sp>
          <p:nvSpPr>
            <p:cNvPr id="28" name="Oval Callout 27"/>
            <p:cNvSpPr/>
            <p:nvPr/>
          </p:nvSpPr>
          <p:spPr>
            <a:xfrm flipH="1">
              <a:off x="3429000" y="4338935"/>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bid2</a:t>
              </a:r>
            </a:p>
          </p:txBody>
        </p:sp>
        <p:sp>
          <p:nvSpPr>
            <p:cNvPr id="29" name="Oval Callout 28"/>
            <p:cNvSpPr/>
            <p:nvPr/>
          </p:nvSpPr>
          <p:spPr>
            <a:xfrm flipH="1">
              <a:off x="6096000" y="4338935"/>
              <a:ext cx="1443194" cy="1223665"/>
            </a:xfrm>
            <a:prstGeom prst="wedgeEllipse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bid3</a:t>
              </a:r>
            </a:p>
          </p:txBody>
        </p:sp>
      </p:grpSp>
      <p:sp>
        <p:nvSpPr>
          <p:cNvPr id="33" name="TextBox 32"/>
          <p:cNvSpPr txBox="1"/>
          <p:nvPr/>
        </p:nvSpPr>
        <p:spPr>
          <a:xfrm>
            <a:off x="5943602" y="3759815"/>
            <a:ext cx="3201273"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(2) Offer and bid</a:t>
            </a:r>
          </a:p>
        </p:txBody>
      </p:sp>
      <p:sp>
        <p:nvSpPr>
          <p:cNvPr id="34" name="Right Arrow 33"/>
          <p:cNvSpPr/>
          <p:nvPr/>
        </p:nvSpPr>
        <p:spPr>
          <a:xfrm rot="5400000">
            <a:off x="4222428" y="3153732"/>
            <a:ext cx="548640" cy="122109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Oval 34"/>
          <p:cNvSpPr/>
          <p:nvPr/>
        </p:nvSpPr>
        <p:spPr>
          <a:xfrm>
            <a:off x="3505200" y="408432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Subtask2</a:t>
            </a:r>
            <a:endParaRPr lang="en-US" sz="1800" b="1" dirty="0">
              <a:solidFill>
                <a:schemeClr val="bg1"/>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6400800" y="3997347"/>
            <a:ext cx="2209800" cy="75753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b="1" dirty="0">
                <a:latin typeface="Times New Roman" panose="02020603050405020304" pitchFamily="18" charset="0"/>
                <a:cs typeface="Times New Roman" panose="02020603050405020304" pitchFamily="18" charset="0"/>
              </a:rPr>
              <a:t>bid2  &gt;  bid 1 , bid3</a:t>
            </a:r>
          </a:p>
        </p:txBody>
      </p:sp>
      <p:sp>
        <p:nvSpPr>
          <p:cNvPr id="36" name="TextBox 35"/>
          <p:cNvSpPr txBox="1"/>
          <p:nvPr/>
        </p:nvSpPr>
        <p:spPr>
          <a:xfrm>
            <a:off x="5884860" y="3535680"/>
            <a:ext cx="3201273"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(3) </a:t>
            </a:r>
            <a:r>
              <a:rPr lang="en-US" sz="2000" b="1" dirty="0" smtClean="0">
                <a:solidFill>
                  <a:srgbClr val="C00000"/>
                </a:solidFill>
                <a:latin typeface="Times New Roman" panose="02020603050405020304" pitchFamily="18" charset="0"/>
                <a:cs typeface="Times New Roman" panose="02020603050405020304" pitchFamily="18" charset="0"/>
              </a:rPr>
              <a:t>Negotiation </a:t>
            </a:r>
            <a:endParaRPr lang="en-US" sz="2000" b="1" dirty="0">
              <a:solidFill>
                <a:srgbClr val="C00000"/>
              </a:solidFill>
              <a:latin typeface="Times New Roman" panose="02020603050405020304" pitchFamily="18" charset="0"/>
              <a:cs typeface="Times New Roman" panose="02020603050405020304" pitchFamily="18" charset="0"/>
            </a:endParaRPr>
          </a:p>
        </p:txBody>
      </p:sp>
      <p:sp>
        <p:nvSpPr>
          <p:cNvPr id="37" name="TextBox 36"/>
          <p:cNvSpPr txBox="1"/>
          <p:nvPr/>
        </p:nvSpPr>
        <p:spPr>
          <a:xfrm>
            <a:off x="5943602" y="4598015"/>
            <a:ext cx="3201273"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(4) Task </a:t>
            </a:r>
            <a:r>
              <a:rPr lang="en-US" sz="2000" b="1" dirty="0" smtClean="0">
                <a:solidFill>
                  <a:srgbClr val="C00000"/>
                </a:solidFill>
                <a:latin typeface="Times New Roman" panose="02020603050405020304" pitchFamily="18" charset="0"/>
                <a:cs typeface="Times New Roman" panose="02020603050405020304" pitchFamily="18" charset="0"/>
              </a:rPr>
              <a:t>allocation</a:t>
            </a:r>
            <a:endParaRPr lang="en-US" sz="2000" b="1" dirty="0">
              <a:solidFill>
                <a:srgbClr val="C00000"/>
              </a:solidFill>
              <a:latin typeface="Times New Roman" panose="02020603050405020304" pitchFamily="18" charset="0"/>
              <a:cs typeface="Times New Roman" panose="02020603050405020304" pitchFamily="18" charset="0"/>
            </a:endParaRPr>
          </a:p>
        </p:txBody>
      </p:sp>
      <p:grpSp>
        <p:nvGrpSpPr>
          <p:cNvPr id="27" name="Group 26"/>
          <p:cNvGrpSpPr/>
          <p:nvPr/>
        </p:nvGrpSpPr>
        <p:grpSpPr>
          <a:xfrm>
            <a:off x="112547" y="66621"/>
            <a:ext cx="8918906" cy="786224"/>
            <a:chOff x="112547" y="66621"/>
            <a:chExt cx="8918906" cy="786224"/>
          </a:xfrm>
        </p:grpSpPr>
        <p:pic>
          <p:nvPicPr>
            <p:cNvPr id="30" name="Picture 29"/>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38" name="TextBox 37"/>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39"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8482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25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250"/>
                                  </p:stCondLst>
                                  <p:childTnLst>
                                    <p:set>
                                      <p:cBhvr>
                                        <p:cTn id="44" dur="1" fill="hold">
                                          <p:stCondLst>
                                            <p:cond delay="0"/>
                                          </p:stCondLst>
                                        </p:cTn>
                                        <p:tgtEl>
                                          <p:spTgt spid="31"/>
                                        </p:tgtEl>
                                        <p:attrNameLst>
                                          <p:attrName>style.visibility</p:attrName>
                                        </p:attrNameLst>
                                      </p:cBhvr>
                                      <p:to>
                                        <p:strVal val="hidden"/>
                                      </p:to>
                                    </p:set>
                                  </p:childTnLst>
                                </p:cTn>
                              </p:par>
                              <p:par>
                                <p:cTn id="45" presetID="42" presetClass="path" presetSubtype="0" accel="50000" decel="50000" fill="hold" grpId="0" nodeType="withEffect">
                                  <p:stCondLst>
                                    <p:cond delay="0"/>
                                  </p:stCondLst>
                                  <p:childTnLst>
                                    <p:animMotion origin="layout" path="M 2.77778E-7 1.85185E-6 L -0.31441 -0.31551 " pathEditMode="relative" rAng="0" ptsTypes="AA">
                                      <p:cBhvr>
                                        <p:cTn id="46" dur="2000" fill="hold"/>
                                        <p:tgtEl>
                                          <p:spTgt spid="25"/>
                                        </p:tgtEl>
                                        <p:attrNameLst>
                                          <p:attrName>ppt_x</p:attrName>
                                          <p:attrName>ppt_y</p:attrName>
                                        </p:attrNameLst>
                                      </p:cBhvr>
                                      <p:rCtr x="-15729" y="-15787"/>
                                    </p:animMotion>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9" grpId="0" animBg="1"/>
      <p:bldP spid="19" grpId="0" animBg="1"/>
      <p:bldP spid="19" grpId="1" animBg="1"/>
      <p:bldP spid="6" grpId="0"/>
      <p:bldP spid="6" grpId="1"/>
      <p:bldP spid="25" grpId="0" animBg="1"/>
      <p:bldP spid="33" grpId="0"/>
      <p:bldP spid="33" grpId="1"/>
      <p:bldP spid="34" grpId="0" animBg="1"/>
      <p:bldP spid="34" grpId="1" animBg="1"/>
      <p:bldP spid="35" grpId="0" animBg="1"/>
      <p:bldP spid="35" grpId="1" animBg="1"/>
      <p:bldP spid="5" grpId="0" animBg="1"/>
      <p:bldP spid="5" grpId="1" animBg="1"/>
      <p:bldP spid="36" grpId="0"/>
      <p:bldP spid="36" grpId="1"/>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2547" y="66621"/>
            <a:ext cx="8918906" cy="786224"/>
            <a:chOff x="112547" y="66621"/>
            <a:chExt cx="8918906" cy="786224"/>
          </a:xfrm>
        </p:grpSpPr>
        <p:pic>
          <p:nvPicPr>
            <p:cNvPr id="13" name="Picture 12"/>
            <p:cNvPicPr>
              <a:picLocks noChangeAspect="1"/>
            </p:cNvPicPr>
            <p:nvPr/>
          </p:nvPicPr>
          <p:blipFill rotWithShape="1">
            <a:blip r:embed="rId3"/>
            <a:srcRect l="833" t="21481" r="48334" b="59260"/>
            <a:stretch/>
          </p:blipFill>
          <p:spPr>
            <a:xfrm>
              <a:off x="7669294" y="149716"/>
              <a:ext cx="1362159" cy="290297"/>
            </a:xfrm>
            <a:prstGeom prst="rect">
              <a:avLst/>
            </a:prstGeom>
          </p:spPr>
        </p:pic>
        <p:sp>
          <p:nvSpPr>
            <p:cNvPr id="15" name="TextBox 14"/>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6" name="Picture 2" descr="C:\Users\lshamgah\Documents\Laya Shamgah\PhD\Research\Presentation\Aand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normAutofit/>
          </a:bodyPr>
          <a:lstStyle/>
          <a:p>
            <a:pPr algn="ctr"/>
            <a:r>
              <a:rPr lang="en-US" dirty="0" smtClean="0">
                <a:latin typeface="Georgia" panose="02040502050405020303" pitchFamily="18" charset="0"/>
              </a:rPr>
              <a:t>Examples of Cooperation in Nature</a:t>
            </a:r>
            <a:endParaRPr lang="en-US" dirty="0">
              <a:latin typeface="Georgia" panose="02040502050405020303" pitchFamily="18" charset="0"/>
            </a:endParaRPr>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51F7E82C-B041-4B3C-96FA-1A98850E31F7}" type="slidenum">
              <a:rPr lang="ar-SA" altLang="en-US" smtClean="0"/>
              <a:pPr/>
              <a:t>3</a:t>
            </a:fld>
            <a:endParaRPr lang="en-US" altLang="zh-CN"/>
          </a:p>
        </p:txBody>
      </p:sp>
      <p:grpSp>
        <p:nvGrpSpPr>
          <p:cNvPr id="4" name="Group 3"/>
          <p:cNvGrpSpPr/>
          <p:nvPr/>
        </p:nvGrpSpPr>
        <p:grpSpPr>
          <a:xfrm>
            <a:off x="381000" y="1828800"/>
            <a:ext cx="5016500" cy="3767197"/>
            <a:chOff x="457200" y="1600200"/>
            <a:chExt cx="5016500" cy="3767197"/>
          </a:xfrm>
        </p:grpSpPr>
        <p:pic>
          <p:nvPicPr>
            <p:cNvPr id="17" name="Picture 4" descr="starl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600200"/>
              <a:ext cx="5016500" cy="3321595"/>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6"/>
            <p:cNvSpPr txBox="1">
              <a:spLocks noChangeArrowheads="1"/>
            </p:cNvSpPr>
            <p:nvPr/>
          </p:nvSpPr>
          <p:spPr bwMode="auto">
            <a:xfrm>
              <a:off x="1219200" y="4967287"/>
              <a:ext cx="3505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sz="2000" b="1" dirty="0">
                  <a:solidFill>
                    <a:srgbClr val="0000FF"/>
                  </a:solidFill>
                  <a:latin typeface="Times New Roman" panose="02020603050405020304" pitchFamily="18" charset="0"/>
                  <a:cs typeface="Times New Roman" panose="02020603050405020304" pitchFamily="18" charset="0"/>
                </a:rPr>
                <a:t>Flocking of Birds</a:t>
              </a:r>
            </a:p>
          </p:txBody>
        </p:sp>
      </p:grpSp>
      <p:grpSp>
        <p:nvGrpSpPr>
          <p:cNvPr id="5" name="Group 4"/>
          <p:cNvGrpSpPr/>
          <p:nvPr/>
        </p:nvGrpSpPr>
        <p:grpSpPr>
          <a:xfrm>
            <a:off x="4876800" y="3409888"/>
            <a:ext cx="4191000" cy="2609910"/>
            <a:chOff x="4876800" y="3562290"/>
            <a:chExt cx="4191000" cy="2609910"/>
          </a:xfrm>
        </p:grpSpPr>
        <p:pic>
          <p:nvPicPr>
            <p:cNvPr id="18" name="Picture 5" descr="fishxchool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997598"/>
              <a:ext cx="3752389" cy="2174602"/>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7"/>
            <p:cNvSpPr txBox="1">
              <a:spLocks noChangeArrowheads="1"/>
            </p:cNvSpPr>
            <p:nvPr/>
          </p:nvSpPr>
          <p:spPr bwMode="auto">
            <a:xfrm>
              <a:off x="4876800" y="3562290"/>
              <a:ext cx="4191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sz="2000" b="1" dirty="0">
                  <a:solidFill>
                    <a:srgbClr val="0000FF"/>
                  </a:solidFill>
                  <a:latin typeface="Times New Roman" panose="02020603050405020304" pitchFamily="18" charset="0"/>
                  <a:cs typeface="Times New Roman" panose="02020603050405020304" pitchFamily="18" charset="0"/>
                </a:rPr>
                <a:t>Schooling of Fish</a:t>
              </a:r>
            </a:p>
          </p:txBody>
        </p:sp>
      </p:grpSp>
    </p:spTree>
    <p:extLst>
      <p:ext uri="{BB962C8B-B14F-4D97-AF65-F5344CB8AC3E}">
        <p14:creationId xmlns:p14="http://schemas.microsoft.com/office/powerpoint/2010/main" val="38637985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Auction </a:t>
            </a:r>
            <a:r>
              <a:rPr lang="en-US" dirty="0" smtClean="0">
                <a:latin typeface="Georgia" panose="02040502050405020303" pitchFamily="18" charset="0"/>
                <a:cs typeface="Times New Roman" panose="02020603050405020304" pitchFamily="18" charset="0"/>
              </a:rPr>
              <a:t>Types</a:t>
            </a:r>
            <a:endParaRPr lang="en-US" dirty="0">
              <a:latin typeface="Georgia" panose="02040502050405020303" pitchFamily="18" charset="0"/>
              <a:cs typeface="Times New Roman" panose="02020603050405020304" pitchFamily="18" charset="0"/>
            </a:endParaRPr>
          </a:p>
        </p:txBody>
      </p:sp>
      <p:sp>
        <p:nvSpPr>
          <p:cNvPr id="3" name="Content Placeholder 2"/>
          <p:cNvSpPr>
            <a:spLocks noGrp="1"/>
          </p:cNvSpPr>
          <p:nvPr>
            <p:ph idx="1"/>
          </p:nvPr>
        </p:nvSpPr>
        <p:spPr>
          <a:xfrm>
            <a:off x="228600" y="1600200"/>
            <a:ext cx="7924800" cy="3886200"/>
          </a:xfrm>
        </p:spPr>
        <p:txBody>
          <a:bodyPr>
            <a:noAutofit/>
          </a:bodyPr>
          <a:lstStyle/>
          <a:p>
            <a:pPr marL="0" indent="0">
              <a:spcBef>
                <a:spcPts val="0"/>
              </a:spcBef>
              <a:buNone/>
            </a:pPr>
            <a:r>
              <a:rPr lang="en-US" sz="2000" b="1" dirty="0">
                <a:latin typeface="Times New Roman" panose="02020603050405020304" pitchFamily="18" charset="0"/>
                <a:cs typeface="Times New Roman" panose="02020603050405020304" pitchFamily="18" charset="0"/>
              </a:rPr>
              <a:t>1. Single-item auction:</a:t>
            </a:r>
          </a:p>
          <a:p>
            <a:pPr marL="914400">
              <a:lnSpc>
                <a:spcPct val="100000"/>
              </a:lnSpc>
              <a:spcBef>
                <a:spcPts val="0"/>
              </a:spcBef>
            </a:pPr>
            <a:r>
              <a:rPr lang="en-US" sz="2000" dirty="0">
                <a:latin typeface="Times New Roman" panose="02020603050405020304" pitchFamily="18" charset="0"/>
                <a:cs typeface="Times New Roman" panose="02020603050405020304" pitchFamily="18" charset="0"/>
              </a:rPr>
              <a:t>only one item is offered</a:t>
            </a:r>
          </a:p>
          <a:p>
            <a:pPr marL="914400">
              <a:lnSpc>
                <a:spcPct val="100000"/>
              </a:lnSpc>
              <a:spcBef>
                <a:spcPts val="0"/>
              </a:spcBef>
            </a:pPr>
            <a:r>
              <a:rPr lang="en-US" sz="2000" dirty="0">
                <a:latin typeface="Times New Roman" panose="02020603050405020304" pitchFamily="18" charset="0"/>
                <a:cs typeface="Times New Roman" panose="02020603050405020304" pitchFamily="18" charset="0"/>
              </a:rPr>
              <a:t>each participant submits a bid</a:t>
            </a:r>
          </a:p>
          <a:p>
            <a:pPr marL="914400">
              <a:lnSpc>
                <a:spcPct val="100000"/>
              </a:lnSpc>
              <a:spcBef>
                <a:spcPts val="0"/>
              </a:spcBef>
            </a:pPr>
            <a:r>
              <a:rPr lang="en-US" sz="2000" dirty="0">
                <a:latin typeface="Times New Roman" panose="02020603050405020304" pitchFamily="18" charset="0"/>
                <a:cs typeface="Times New Roman" panose="02020603050405020304" pitchFamily="18" charset="0"/>
              </a:rPr>
              <a:t>auctioneer awards the item to the highest bidder</a:t>
            </a:r>
          </a:p>
          <a:p>
            <a:pPr marL="0" indent="0">
              <a:spcBef>
                <a:spcPts val="0"/>
              </a:spcBef>
              <a:buNone/>
            </a:pPr>
            <a:r>
              <a:rPr lang="en-US" sz="2000" b="1" dirty="0">
                <a:latin typeface="Times New Roman" panose="02020603050405020304" pitchFamily="18" charset="0"/>
                <a:cs typeface="Times New Roman" panose="02020603050405020304" pitchFamily="18" charset="0"/>
              </a:rPr>
              <a:t>2. </a:t>
            </a:r>
            <a:r>
              <a:rPr lang="en-US" sz="2000" b="1" dirty="0" smtClean="0">
                <a:latin typeface="Times New Roman" panose="02020603050405020304" pitchFamily="18" charset="0"/>
                <a:cs typeface="Times New Roman" panose="02020603050405020304" pitchFamily="18" charset="0"/>
              </a:rPr>
              <a:t>Multi-item </a:t>
            </a:r>
            <a:r>
              <a:rPr lang="en-US" sz="2000" b="1" dirty="0">
                <a:latin typeface="Times New Roman" panose="02020603050405020304" pitchFamily="18" charset="0"/>
                <a:cs typeface="Times New Roman" panose="02020603050405020304" pitchFamily="18" charset="0"/>
              </a:rPr>
              <a:t>auction:</a:t>
            </a:r>
          </a:p>
          <a:p>
            <a:pPr marL="914400">
              <a:lnSpc>
                <a:spcPct val="100000"/>
              </a:lnSpc>
              <a:spcBef>
                <a:spcPts val="0"/>
              </a:spcBef>
            </a:pPr>
            <a:r>
              <a:rPr lang="en-US" sz="2000" dirty="0">
                <a:latin typeface="Times New Roman" panose="02020603050405020304" pitchFamily="18" charset="0"/>
                <a:cs typeface="Times New Roman" panose="02020603050405020304" pitchFamily="18" charset="0"/>
              </a:rPr>
              <a:t>multiple items are offered</a:t>
            </a:r>
          </a:p>
          <a:p>
            <a:pPr marL="914400">
              <a:lnSpc>
                <a:spcPct val="100000"/>
              </a:lnSpc>
              <a:spcBef>
                <a:spcPts val="0"/>
              </a:spcBef>
            </a:pPr>
            <a:r>
              <a:rPr lang="en-US" sz="2000" dirty="0">
                <a:latin typeface="Times New Roman" panose="02020603050405020304" pitchFamily="18" charset="0"/>
                <a:cs typeface="Times New Roman" panose="02020603050405020304" pitchFamily="18" charset="0"/>
              </a:rPr>
              <a:t>participants can win at most one item apiece</a:t>
            </a:r>
          </a:p>
          <a:p>
            <a:pPr marL="0" indent="0">
              <a:spcBef>
                <a:spcPts val="0"/>
              </a:spcBef>
              <a:buNone/>
            </a:pPr>
            <a:r>
              <a:rPr lang="en-US" sz="2000" b="1" dirty="0">
                <a:latin typeface="Times New Roman" panose="02020603050405020304" pitchFamily="18" charset="0"/>
                <a:cs typeface="Times New Roman" panose="02020603050405020304" pitchFamily="18" charset="0"/>
              </a:rPr>
              <a:t>3. Combinatorial auction:</a:t>
            </a:r>
          </a:p>
          <a:p>
            <a:pPr marL="914400">
              <a:lnSpc>
                <a:spcPct val="100000"/>
              </a:lnSpc>
              <a:spcBef>
                <a:spcPts val="0"/>
              </a:spcBef>
            </a:pPr>
            <a:r>
              <a:rPr lang="en-US" sz="2000" dirty="0">
                <a:latin typeface="Times New Roman" panose="02020603050405020304" pitchFamily="18" charset="0"/>
                <a:cs typeface="Times New Roman" panose="02020603050405020304" pitchFamily="18" charset="0"/>
              </a:rPr>
              <a:t>multiple items are offered</a:t>
            </a:r>
          </a:p>
          <a:p>
            <a:pPr marL="914400">
              <a:lnSpc>
                <a:spcPct val="100000"/>
              </a:lnSpc>
              <a:spcBef>
                <a:spcPts val="0"/>
              </a:spcBef>
            </a:pPr>
            <a:r>
              <a:rPr lang="en-US" sz="2000" dirty="0">
                <a:latin typeface="Times New Roman" panose="02020603050405020304" pitchFamily="18" charset="0"/>
                <a:cs typeface="Times New Roman" panose="02020603050405020304" pitchFamily="18" charset="0"/>
              </a:rPr>
              <a:t>each participant can bid on any combination of items.</a:t>
            </a:r>
          </a:p>
        </p:txBody>
      </p:sp>
      <p:sp>
        <p:nvSpPr>
          <p:cNvPr id="4" name="Slide Number Placeholder 3"/>
          <p:cNvSpPr>
            <a:spLocks noGrp="1"/>
          </p:cNvSpPr>
          <p:nvPr>
            <p:ph type="sldNum" sz="quarter" idx="12"/>
          </p:nvPr>
        </p:nvSpPr>
        <p:spPr/>
        <p:txBody>
          <a:bodyPr/>
          <a:lstStyle/>
          <a:p>
            <a:fld id="{51F7E82C-B041-4B3C-96FA-1A98850E31F7}" type="slidenum">
              <a:rPr lang="ar-SA" altLang="en-US" smtClean="0"/>
              <a:pPr/>
              <a:t>30</a:t>
            </a:fld>
            <a:endParaRPr lang="en-US" altLang="zh-CN"/>
          </a:p>
        </p:txBody>
      </p:sp>
      <p:grpSp>
        <p:nvGrpSpPr>
          <p:cNvPr id="6" name="Group 5"/>
          <p:cNvGrpSpPr/>
          <p:nvPr/>
        </p:nvGrpSpPr>
        <p:grpSpPr>
          <a:xfrm>
            <a:off x="112547" y="66621"/>
            <a:ext cx="8918906" cy="786224"/>
            <a:chOff x="112547" y="66621"/>
            <a:chExt cx="8918906" cy="786224"/>
          </a:xfrm>
        </p:grpSpPr>
        <p:pic>
          <p:nvPicPr>
            <p:cNvPr id="7" name="Picture 6"/>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8" name="TextBox 7"/>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9"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ontent Placeholder 2"/>
          <p:cNvSpPr txBox="1">
            <a:spLocks/>
          </p:cNvSpPr>
          <p:nvPr/>
        </p:nvSpPr>
        <p:spPr>
          <a:xfrm>
            <a:off x="-400050" y="5185988"/>
            <a:ext cx="9163050" cy="8280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1" indent="0" fontAlgn="auto">
              <a:spcAft>
                <a:spcPts val="0"/>
              </a:spcAft>
              <a:buFont typeface="Arial" panose="020B0604020202020204" pitchFamily="34" charset="0"/>
              <a:buNone/>
            </a:pPr>
            <a:r>
              <a:rPr lang="en-US" sz="2000" b="1" dirty="0" smtClean="0">
                <a:latin typeface="Times New Roman" panose="02020603050405020304" pitchFamily="18" charset="0"/>
                <a:cs typeface="Times New Roman" panose="02020603050405020304" pitchFamily="18" charset="0"/>
              </a:rPr>
              <a:t>    more centralized:                 				       more decentralized:</a:t>
            </a:r>
          </a:p>
          <a:p>
            <a:pPr marL="457200" lvl="1" indent="0" fontAlgn="auto">
              <a:spcAft>
                <a:spcPts val="0"/>
              </a:spcAft>
              <a:buFont typeface="Arial" panose="020B0604020202020204" pitchFamily="34" charset="0"/>
              <a:buNone/>
            </a:pPr>
            <a:r>
              <a:rPr lang="en-US" sz="2000" dirty="0" smtClean="0">
                <a:latin typeface="Times New Roman" panose="02020603050405020304" pitchFamily="18" charset="0"/>
                <a:cs typeface="Times New Roman" panose="02020603050405020304" pitchFamily="18" charset="0"/>
              </a:rPr>
              <a:t>   quality of solution                    					speed of solution</a:t>
            </a:r>
          </a:p>
          <a:p>
            <a:pPr marL="342900" lvl="1" indent="0" fontAlgn="auto">
              <a:spcAft>
                <a:spcPts val="0"/>
              </a:spcAft>
              <a:buFont typeface="Arial" panose="020B0604020202020204" pitchFamily="34" charset="0"/>
              <a:buNone/>
            </a:pPr>
            <a:endParaRPr lang="en-US" sz="2000" dirty="0" smtClean="0"/>
          </a:p>
        </p:txBody>
      </p:sp>
      <p:graphicFrame>
        <p:nvGraphicFramePr>
          <p:cNvPr id="11" name="Diagram 10"/>
          <p:cNvGraphicFramePr/>
          <p:nvPr>
            <p:extLst>
              <p:ext uri="{D42A27DB-BD31-4B8C-83A1-F6EECF244321}">
                <p14:modId xmlns:p14="http://schemas.microsoft.com/office/powerpoint/2010/main" val="902987658"/>
              </p:ext>
            </p:extLst>
          </p:nvPr>
        </p:nvGraphicFramePr>
        <p:xfrm>
          <a:off x="2590800" y="4419600"/>
          <a:ext cx="3429000" cy="23256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312409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Pros and Cons</a:t>
            </a:r>
          </a:p>
        </p:txBody>
      </p:sp>
      <p:sp>
        <p:nvSpPr>
          <p:cNvPr id="3" name="Content Placeholder 2"/>
          <p:cNvSpPr>
            <a:spLocks noGrp="1"/>
          </p:cNvSpPr>
          <p:nvPr>
            <p:ph idx="1"/>
          </p:nvPr>
        </p:nvSpPr>
        <p:spPr/>
        <p:txBody>
          <a:bodyPr>
            <a:normAutofit/>
          </a:bodyPr>
          <a:lstStyle/>
          <a:p>
            <a:pPr marL="731520" lvl="2" indent="0">
              <a:buNone/>
            </a:pPr>
            <a:endParaRPr lang="en-US" dirty="0"/>
          </a:p>
          <a:p>
            <a:pPr marL="1074420" lvl="2" indent="-342900"/>
            <a:endParaRPr lang="en-US" dirty="0"/>
          </a:p>
          <a:p>
            <a:pPr marL="457200" lvl="1" indent="0">
              <a:buNone/>
            </a:pPr>
            <a:endParaRPr lang="en-US" dirty="0" smtClean="0"/>
          </a:p>
          <a:p>
            <a:pPr marL="800100" lvl="1" indent="-342900"/>
            <a:endParaRPr lang="en-US" dirty="0" smtClean="0"/>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31</a:t>
            </a:fld>
            <a:endParaRPr lang="en-US" altLang="zh-CN"/>
          </a:p>
        </p:txBody>
      </p:sp>
      <p:graphicFrame>
        <p:nvGraphicFramePr>
          <p:cNvPr id="4" name="Diagram 3"/>
          <p:cNvGraphicFramePr/>
          <p:nvPr>
            <p:extLst>
              <p:ext uri="{D42A27DB-BD31-4B8C-83A1-F6EECF244321}">
                <p14:modId xmlns:p14="http://schemas.microsoft.com/office/powerpoint/2010/main" val="4204375265"/>
              </p:ext>
            </p:extLst>
          </p:nvPr>
        </p:nvGraphicFramePr>
        <p:xfrm>
          <a:off x="813795" y="1828800"/>
          <a:ext cx="768096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12547" y="66621"/>
            <a:ext cx="8918906" cy="786224"/>
            <a:chOff x="112547" y="66621"/>
            <a:chExt cx="8918906" cy="786224"/>
          </a:xfrm>
        </p:grpSpPr>
        <p:pic>
          <p:nvPicPr>
            <p:cNvPr id="8" name="Picture 7"/>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0" name="TextBox 9"/>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1"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58146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Task Allocation Approaches</a:t>
            </a:r>
          </a:p>
        </p:txBody>
      </p:sp>
      <p:sp>
        <p:nvSpPr>
          <p:cNvPr id="3" name="Content Placeholder 2"/>
          <p:cNvSpPr>
            <a:spLocks noGrp="1"/>
          </p:cNvSpPr>
          <p:nvPr>
            <p:ph idx="1"/>
          </p:nvPr>
        </p:nvSpPr>
        <p:spPr/>
        <p:txBody>
          <a:bodyPr>
            <a:normAutofit/>
          </a:bodyPr>
          <a:lstStyle/>
          <a:p>
            <a:pPr marL="457200" lvl="1" indent="0">
              <a:buNone/>
            </a:pPr>
            <a:endParaRPr lang="en-US" dirty="0" smtClean="0"/>
          </a:p>
        </p:txBody>
      </p:sp>
      <p:sp>
        <p:nvSpPr>
          <p:cNvPr id="8" name="Slide Number Placeholder 7"/>
          <p:cNvSpPr>
            <a:spLocks noGrp="1"/>
          </p:cNvSpPr>
          <p:nvPr>
            <p:ph type="sldNum" sz="quarter" idx="12"/>
          </p:nvPr>
        </p:nvSpPr>
        <p:spPr/>
        <p:txBody>
          <a:bodyPr/>
          <a:lstStyle/>
          <a:p>
            <a:fld id="{51F7E82C-B041-4B3C-96FA-1A98850E31F7}" type="slidenum">
              <a:rPr lang="ar-SA" altLang="en-US" smtClean="0"/>
              <a:pPr/>
              <a:t>32</a:t>
            </a:fld>
            <a:endParaRPr lang="en-US" altLang="zh-CN"/>
          </a:p>
        </p:txBody>
      </p:sp>
      <p:graphicFrame>
        <p:nvGraphicFramePr>
          <p:cNvPr id="4" name="Diagram 3"/>
          <p:cNvGraphicFramePr/>
          <p:nvPr>
            <p:extLst>
              <p:ext uri="{D42A27DB-BD31-4B8C-83A1-F6EECF244321}">
                <p14:modId xmlns:p14="http://schemas.microsoft.com/office/powerpoint/2010/main" val="3712021776"/>
              </p:ext>
            </p:extLst>
          </p:nvPr>
        </p:nvGraphicFramePr>
        <p:xfrm>
          <a:off x="762000" y="1825625"/>
          <a:ext cx="75438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112547" y="66621"/>
            <a:ext cx="8918906" cy="786224"/>
            <a:chOff x="112547" y="66621"/>
            <a:chExt cx="8918906" cy="786224"/>
          </a:xfrm>
        </p:grpSpPr>
        <p:pic>
          <p:nvPicPr>
            <p:cNvPr id="10" name="Picture 9"/>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1" name="TextBox 10"/>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2"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007919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Discrete Event System</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0" y="3014953"/>
            <a:ext cx="1943100" cy="1480847"/>
          </a:xfrm>
        </p:spPr>
      </p:pic>
      <p:sp>
        <p:nvSpPr>
          <p:cNvPr id="10" name="Slide Number Placeholder 9"/>
          <p:cNvSpPr>
            <a:spLocks noGrp="1"/>
          </p:cNvSpPr>
          <p:nvPr>
            <p:ph type="sldNum" sz="quarter" idx="12"/>
          </p:nvPr>
        </p:nvSpPr>
        <p:spPr/>
        <p:txBody>
          <a:bodyPr/>
          <a:lstStyle/>
          <a:p>
            <a:fld id="{51F7E82C-B041-4B3C-96FA-1A98850E31F7}" type="slidenum">
              <a:rPr lang="ar-SA" altLang="en-US" smtClean="0"/>
              <a:pPr/>
              <a:t>33</a:t>
            </a:fld>
            <a:endParaRPr lang="en-US" altLang="zh-CN"/>
          </a:p>
        </p:txBody>
      </p:sp>
      <p:sp>
        <p:nvSpPr>
          <p:cNvPr id="4" name="TextBox 3"/>
          <p:cNvSpPr txBox="1"/>
          <p:nvPr/>
        </p:nvSpPr>
        <p:spPr>
          <a:xfrm>
            <a:off x="2643188" y="2119584"/>
            <a:ext cx="4191000"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Complex mathematical model</a:t>
            </a:r>
          </a:p>
        </p:txBody>
      </p:sp>
      <p:grpSp>
        <p:nvGrpSpPr>
          <p:cNvPr id="15" name="Group 14"/>
          <p:cNvGrpSpPr/>
          <p:nvPr/>
        </p:nvGrpSpPr>
        <p:grpSpPr>
          <a:xfrm>
            <a:off x="3611985" y="1567698"/>
            <a:ext cx="5303415" cy="3613902"/>
            <a:chOff x="2505075" y="1682741"/>
            <a:chExt cx="5303415" cy="3613902"/>
          </a:xfrm>
        </p:grpSpPr>
        <p:pic>
          <p:nvPicPr>
            <p:cNvPr id="16" name="Picture 3" descr="C:\Users\lshamgah\Documents\Laya Shamgah\PhD\Research\Presentation\im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590800"/>
              <a:ext cx="4262837" cy="270584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015571" y="1976735"/>
              <a:ext cx="1565694"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DES model</a:t>
              </a:r>
            </a:p>
          </p:txBody>
        </p:sp>
        <p:cxnSp>
          <p:nvCxnSpPr>
            <p:cNvPr id="18" name="Straight Arrow Connector 17"/>
            <p:cNvCxnSpPr/>
            <p:nvPr/>
          </p:nvCxnSpPr>
          <p:spPr>
            <a:xfrm flipV="1">
              <a:off x="5334000" y="2207567"/>
              <a:ext cx="1595837" cy="611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400800" y="2286000"/>
              <a:ext cx="6096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048000" y="2286000"/>
              <a:ext cx="533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971800" y="2286000"/>
              <a:ext cx="152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36890" y="1682741"/>
              <a:ext cx="137160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transitions</a:t>
              </a:r>
              <a:endParaRPr lang="en-US"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505075" y="1828800"/>
              <a:ext cx="93345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states</a:t>
              </a:r>
              <a:endParaRPr lang="en-US" b="1" dirty="0">
                <a:latin typeface="Times New Roman" panose="02020603050405020304" pitchFamily="18" charset="0"/>
                <a:cs typeface="Times New Roman" panose="02020603050405020304" pitchFamily="18" charset="0"/>
              </a:endParaRPr>
            </a:p>
          </p:txBody>
        </p:sp>
      </p:grpSp>
      <p:sp>
        <p:nvSpPr>
          <p:cNvPr id="27" name="TextBox 26"/>
          <p:cNvSpPr txBox="1"/>
          <p:nvPr/>
        </p:nvSpPr>
        <p:spPr>
          <a:xfrm>
            <a:off x="152400" y="1904646"/>
            <a:ext cx="3200400" cy="4093428"/>
          </a:xfrm>
          <a:prstGeom prst="rect">
            <a:avLst/>
          </a:prstGeom>
          <a:noFill/>
        </p:spPr>
        <p:txBody>
          <a:bodyPr wrap="square" rtlCol="0">
            <a:spAutoFit/>
          </a:bodyPr>
          <a:lstStyle/>
          <a:p>
            <a:pPr marL="285750" indent="-285750" algn="l">
              <a:buFont typeface="Arial" pitchFamily="34" charset="0"/>
              <a:buChar char="•"/>
            </a:pPr>
            <a:r>
              <a:rPr lang="en-US" sz="2000" dirty="0" smtClean="0">
                <a:latin typeface="Times New Roman" panose="02020603050405020304" pitchFamily="18" charset="0"/>
                <a:cs typeface="Times New Roman" panose="02020603050405020304" pitchFamily="18" charset="0"/>
              </a:rPr>
              <a:t>Mathematically </a:t>
            </a:r>
            <a:r>
              <a:rPr lang="en-US" sz="2000" dirty="0">
                <a:latin typeface="Times New Roman" panose="02020603050405020304" pitchFamily="18" charset="0"/>
                <a:cs typeface="Times New Roman" panose="02020603050405020304" pitchFamily="18" charset="0"/>
              </a:rPr>
              <a:t>convenient </a:t>
            </a:r>
            <a:r>
              <a:rPr lang="en-US" sz="2000" dirty="0" smtClean="0">
                <a:latin typeface="Times New Roman" panose="02020603050405020304" pitchFamily="18" charset="0"/>
                <a:cs typeface="Times New Roman" panose="02020603050405020304" pitchFamily="18" charset="0"/>
              </a:rPr>
              <a:t>models</a:t>
            </a:r>
          </a:p>
          <a:p>
            <a:pPr marL="285750" indent="-285750" algn="l">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l">
              <a:buFont typeface="Arial" pitchFamily="34" charset="0"/>
              <a:buChar char="•"/>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flexibility to model various levels of detail and complexity</a:t>
            </a:r>
          </a:p>
          <a:p>
            <a:pPr marL="285750" indent="-285750" algn="l">
              <a:buFont typeface="Arial" pitchFamily="34" charset="0"/>
              <a:buChar char="•"/>
            </a:pPr>
            <a:endParaRPr lang="en-US" sz="2000" b="1" dirty="0"/>
          </a:p>
          <a:p>
            <a:pPr marL="285750" indent="-285750" algn="l">
              <a:buFont typeface="Arial" pitchFamily="34" charset="0"/>
              <a:buChar char="•"/>
            </a:pPr>
            <a:r>
              <a:rPr lang="en-US" sz="2000" dirty="0">
                <a:latin typeface="Times New Roman" panose="02020603050405020304" pitchFamily="18" charset="0"/>
                <a:cs typeface="Times New Roman" panose="02020603050405020304" pitchFamily="18" charset="0"/>
              </a:rPr>
              <a:t>Allowing  the modeling of uncertainty and dynamic (time changing) systems</a:t>
            </a:r>
          </a:p>
          <a:p>
            <a:pPr marL="285750" indent="-285750" algn="l">
              <a:buFont typeface="Arial" pitchFamily="34" charset="0"/>
              <a:buChar char="•"/>
            </a:pPr>
            <a:endParaRPr lang="en-US" sz="2000" b="1" dirty="0"/>
          </a:p>
          <a:p>
            <a:pPr marL="285750" indent="-285750" algn="l">
              <a:buFont typeface="Arial" pitchFamily="34" charset="0"/>
              <a:buChar char="•"/>
            </a:pPr>
            <a:r>
              <a:rPr lang="en-US" sz="2000" dirty="0">
                <a:latin typeface="Times New Roman" panose="02020603050405020304" pitchFamily="18" charset="0"/>
                <a:cs typeface="Times New Roman" panose="02020603050405020304" pitchFamily="18" charset="0"/>
              </a:rPr>
              <a:t>Advances and variety in DES software</a:t>
            </a:r>
          </a:p>
        </p:txBody>
      </p:sp>
      <p:grpSp>
        <p:nvGrpSpPr>
          <p:cNvPr id="25" name="Group 24"/>
          <p:cNvGrpSpPr/>
          <p:nvPr/>
        </p:nvGrpSpPr>
        <p:grpSpPr>
          <a:xfrm>
            <a:off x="112547" y="66621"/>
            <a:ext cx="8918906" cy="786224"/>
            <a:chOff x="112547" y="66621"/>
            <a:chExt cx="8918906" cy="786224"/>
          </a:xfrm>
        </p:grpSpPr>
        <p:pic>
          <p:nvPicPr>
            <p:cNvPr id="26" name="Picture 25"/>
            <p:cNvPicPr>
              <a:picLocks noChangeAspect="1"/>
            </p:cNvPicPr>
            <p:nvPr/>
          </p:nvPicPr>
          <p:blipFill rotWithShape="1">
            <a:blip r:embed="rId4"/>
            <a:srcRect l="833" t="21481" r="48334" b="59260"/>
            <a:stretch/>
          </p:blipFill>
          <p:spPr>
            <a:xfrm>
              <a:off x="7669294" y="149716"/>
              <a:ext cx="1362159" cy="290297"/>
            </a:xfrm>
            <a:prstGeom prst="rect">
              <a:avLst/>
            </a:prstGeom>
          </p:spPr>
        </p:pic>
        <p:sp>
          <p:nvSpPr>
            <p:cNvPr id="28" name="TextBox 27"/>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29" name="Picture 2" descr="C:\Users\lshamgah\Documents\Laya Shamgah\PhD\Research\Presentation\Aand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820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3.33333E-6 -3.7037E-6 L 0.27552 0.30811 " pathEditMode="relative" rAng="0" ptsTypes="AA">
                                      <p:cBhvr>
                                        <p:cTn id="8" dur="2000" fill="hold"/>
                                        <p:tgtEl>
                                          <p:spTgt spid="7"/>
                                        </p:tgtEl>
                                        <p:attrNameLst>
                                          <p:attrName>ppt_x</p:attrName>
                                          <p:attrName>ppt_y</p:attrName>
                                        </p:attrNameLst>
                                      </p:cBhvr>
                                      <p:rCtr x="13767" y="15394"/>
                                    </p:animMotion>
                                  </p:childTnLst>
                                </p:cTn>
                              </p:par>
                              <p:par>
                                <p:cTn id="9" presetID="1" presetClass="entr" presetSubtype="0" fill="hold" nodeType="withEffect">
                                  <p:stCondLst>
                                    <p:cond delay="200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200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DES Cooperative Control</a:t>
            </a:r>
          </a:p>
        </p:txBody>
      </p:sp>
      <p:sp>
        <p:nvSpPr>
          <p:cNvPr id="12" name="Slide Number Placeholder 11"/>
          <p:cNvSpPr>
            <a:spLocks noGrp="1"/>
          </p:cNvSpPr>
          <p:nvPr>
            <p:ph type="sldNum" sz="quarter" idx="12"/>
          </p:nvPr>
        </p:nvSpPr>
        <p:spPr/>
        <p:txBody>
          <a:bodyPr/>
          <a:lstStyle/>
          <a:p>
            <a:fld id="{51F7E82C-B041-4B3C-96FA-1A98850E31F7}" type="slidenum">
              <a:rPr lang="ar-SA" altLang="en-US" smtClean="0"/>
              <a:pPr/>
              <a:t>34</a:t>
            </a:fld>
            <a:endParaRPr lang="en-US" altLang="zh-CN"/>
          </a:p>
        </p:txBody>
      </p:sp>
      <p:sp>
        <p:nvSpPr>
          <p:cNvPr id="3" name="Oval 2"/>
          <p:cNvSpPr/>
          <p:nvPr/>
        </p:nvSpPr>
        <p:spPr>
          <a:xfrm>
            <a:off x="3195794" y="1761282"/>
            <a:ext cx="256032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Global Task</a:t>
            </a:r>
          </a:p>
        </p:txBody>
      </p:sp>
      <p:grpSp>
        <p:nvGrpSpPr>
          <p:cNvPr id="7" name="Group 6"/>
          <p:cNvGrpSpPr/>
          <p:nvPr/>
        </p:nvGrpSpPr>
        <p:grpSpPr>
          <a:xfrm>
            <a:off x="594360" y="1752600"/>
            <a:ext cx="8625840" cy="3354280"/>
            <a:chOff x="594360" y="1492040"/>
            <a:chExt cx="8625840" cy="3354280"/>
          </a:xfrm>
        </p:grpSpPr>
        <p:grpSp>
          <p:nvGrpSpPr>
            <p:cNvPr id="20" name="Group 19"/>
            <p:cNvGrpSpPr/>
            <p:nvPr/>
          </p:nvGrpSpPr>
          <p:grpSpPr>
            <a:xfrm>
              <a:off x="594360" y="2016521"/>
              <a:ext cx="7787640" cy="2829799"/>
              <a:chOff x="594360" y="2016521"/>
              <a:chExt cx="7787640" cy="2829799"/>
            </a:xfrm>
          </p:grpSpPr>
          <p:sp>
            <p:nvSpPr>
              <p:cNvPr id="4" name="Right Arrow 3"/>
              <p:cNvSpPr/>
              <p:nvPr/>
            </p:nvSpPr>
            <p:spPr>
              <a:xfrm rot="1737940">
                <a:off x="5833661" y="2033982"/>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ight Arrow 14"/>
              <p:cNvSpPr/>
              <p:nvPr/>
            </p:nvSpPr>
            <p:spPr>
              <a:xfrm rot="9487882">
                <a:off x="2580877" y="2016521"/>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ight Arrow 16"/>
              <p:cNvSpPr/>
              <p:nvPr/>
            </p:nvSpPr>
            <p:spPr>
              <a:xfrm rot="5400000">
                <a:off x="4262594" y="2933946"/>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p:cNvSpPr/>
              <p:nvPr/>
            </p:nvSpPr>
            <p:spPr>
              <a:xfrm>
                <a:off x="594360" y="2362200"/>
                <a:ext cx="192024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Subtask1</a:t>
                </a:r>
              </a:p>
            </p:txBody>
          </p:sp>
          <p:sp>
            <p:nvSpPr>
              <p:cNvPr id="18" name="Oval 17"/>
              <p:cNvSpPr/>
              <p:nvPr/>
            </p:nvSpPr>
            <p:spPr>
              <a:xfrm>
                <a:off x="3576794" y="3931920"/>
                <a:ext cx="192024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Subtask2</a:t>
                </a:r>
              </a:p>
            </p:txBody>
          </p:sp>
          <p:sp>
            <p:nvSpPr>
              <p:cNvPr id="19" name="Oval 18"/>
              <p:cNvSpPr/>
              <p:nvPr/>
            </p:nvSpPr>
            <p:spPr>
              <a:xfrm>
                <a:off x="6461760" y="2362200"/>
                <a:ext cx="192024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Subtask3</a:t>
                </a:r>
              </a:p>
            </p:txBody>
          </p:sp>
        </p:grpSp>
        <p:sp>
          <p:nvSpPr>
            <p:cNvPr id="6" name="TextBox 5"/>
            <p:cNvSpPr txBox="1"/>
            <p:nvPr/>
          </p:nvSpPr>
          <p:spPr>
            <a:xfrm>
              <a:off x="5497034" y="1492040"/>
              <a:ext cx="3723166" cy="400110"/>
            </a:xfrm>
            <a:prstGeom prst="rect">
              <a:avLst/>
            </a:prstGeom>
            <a:noFill/>
          </p:spPr>
          <p:txBody>
            <a:bodyPr wrap="square" rtlCol="0">
              <a:spAutoFit/>
            </a:bodyPr>
            <a:lstStyle/>
            <a:p>
              <a:pPr marL="457200" indent="-457200">
                <a:buAutoNum type="arabicParenBoth"/>
              </a:pPr>
              <a:r>
                <a:rPr lang="en-US" sz="2000" b="1" u="sng" dirty="0">
                  <a:solidFill>
                    <a:srgbClr val="FF0000"/>
                  </a:solidFill>
                  <a:latin typeface="Times New Roman" panose="02020603050405020304" pitchFamily="18" charset="0"/>
                  <a:cs typeface="Times New Roman" panose="02020603050405020304" pitchFamily="18" charset="0"/>
                </a:rPr>
                <a:t>Formal</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smtClean="0">
                  <a:solidFill>
                    <a:srgbClr val="FF0000"/>
                  </a:solidFill>
                  <a:latin typeface="Times New Roman" panose="02020603050405020304" pitchFamily="18" charset="0"/>
                  <a:cs typeface="Times New Roman" panose="02020603050405020304" pitchFamily="18" charset="0"/>
                </a:rPr>
                <a:t>task decomposition</a:t>
              </a:r>
              <a:endParaRPr lang="en-US" sz="2000" b="1" dirty="0">
                <a:solidFill>
                  <a:srgbClr val="FF0000"/>
                </a:solidFill>
                <a:latin typeface="Times New Roman" panose="02020603050405020304" pitchFamily="18" charset="0"/>
                <a:cs typeface="Times New Roman" panose="02020603050405020304" pitchFamily="18" charset="0"/>
              </a:endParaRPr>
            </a:p>
          </p:txBody>
        </p:sp>
      </p:grpSp>
      <p:grpSp>
        <p:nvGrpSpPr>
          <p:cNvPr id="8" name="Group 7"/>
          <p:cNvGrpSpPr/>
          <p:nvPr/>
        </p:nvGrpSpPr>
        <p:grpSpPr>
          <a:xfrm>
            <a:off x="773430" y="4153962"/>
            <a:ext cx="8270408" cy="2331720"/>
            <a:chOff x="773430" y="3886200"/>
            <a:chExt cx="8270408" cy="2331720"/>
          </a:xfrm>
        </p:grpSpPr>
        <p:grpSp>
          <p:nvGrpSpPr>
            <p:cNvPr id="5" name="Group 4"/>
            <p:cNvGrpSpPr/>
            <p:nvPr/>
          </p:nvGrpSpPr>
          <p:grpSpPr>
            <a:xfrm>
              <a:off x="773430" y="3886200"/>
              <a:ext cx="7532370" cy="2331720"/>
              <a:chOff x="773430" y="3886200"/>
              <a:chExt cx="7532370" cy="2331720"/>
            </a:xfrm>
          </p:grpSpPr>
          <p:sp>
            <p:nvSpPr>
              <p:cNvPr id="10" name="Rounded Rectangle 9"/>
              <p:cNvSpPr/>
              <p:nvPr/>
            </p:nvSpPr>
            <p:spPr>
              <a:xfrm>
                <a:off x="773430" y="4023360"/>
                <a:ext cx="1628782" cy="73152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Supervisory </a:t>
                </a:r>
                <a:r>
                  <a:rPr lang="en-US" sz="2000" b="1" dirty="0" smtClean="0">
                    <a:solidFill>
                      <a:schemeClr val="tx1">
                        <a:lumMod val="95000"/>
                        <a:lumOff val="5000"/>
                      </a:schemeClr>
                    </a:solidFill>
                    <a:latin typeface="Times New Roman" panose="02020603050405020304" pitchFamily="18" charset="0"/>
                    <a:cs typeface="Times New Roman" panose="02020603050405020304" pitchFamily="18" charset="0"/>
                  </a:rPr>
                  <a:t>control1</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1" name="Rounded Rectangle 20"/>
              <p:cNvSpPr/>
              <p:nvPr/>
            </p:nvSpPr>
            <p:spPr>
              <a:xfrm>
                <a:off x="3755864" y="5486400"/>
                <a:ext cx="1628782" cy="73152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Supervisory </a:t>
                </a:r>
                <a:r>
                  <a:rPr lang="en-US" sz="2000" b="1" dirty="0" smtClean="0">
                    <a:solidFill>
                      <a:schemeClr val="tx1">
                        <a:lumMod val="95000"/>
                        <a:lumOff val="5000"/>
                      </a:schemeClr>
                    </a:solidFill>
                    <a:latin typeface="Times New Roman" panose="02020603050405020304" pitchFamily="18" charset="0"/>
                    <a:cs typeface="Times New Roman" panose="02020603050405020304" pitchFamily="18" charset="0"/>
                  </a:rPr>
                  <a:t>control2</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2" name="Rounded Rectangle 21"/>
              <p:cNvSpPr/>
              <p:nvPr/>
            </p:nvSpPr>
            <p:spPr>
              <a:xfrm>
                <a:off x="6677018" y="3886200"/>
                <a:ext cx="1628782" cy="73152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Supervisory </a:t>
                </a:r>
                <a:r>
                  <a:rPr lang="en-US" sz="2000" b="1" dirty="0" smtClean="0">
                    <a:solidFill>
                      <a:schemeClr val="tx1">
                        <a:lumMod val="95000"/>
                        <a:lumOff val="5000"/>
                      </a:schemeClr>
                    </a:solidFill>
                    <a:latin typeface="Times New Roman" panose="02020603050405020304" pitchFamily="18" charset="0"/>
                    <a:cs typeface="Times New Roman" panose="02020603050405020304" pitchFamily="18" charset="0"/>
                  </a:rPr>
                  <a:t>control3</a:t>
                </a:r>
                <a:endParaRPr lang="en-US"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grpSp>
        <p:sp>
          <p:nvSpPr>
            <p:cNvPr id="23" name="TextBox 22"/>
            <p:cNvSpPr txBox="1"/>
            <p:nvPr/>
          </p:nvSpPr>
          <p:spPr>
            <a:xfrm>
              <a:off x="6096000" y="5177135"/>
              <a:ext cx="2947838" cy="400110"/>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(2) Controllers </a:t>
              </a:r>
              <a:r>
                <a:rPr lang="en-US" sz="2000" b="1" dirty="0" smtClean="0">
                  <a:solidFill>
                    <a:srgbClr val="FF0000"/>
                  </a:solidFill>
                  <a:latin typeface="Times New Roman" panose="02020603050405020304" pitchFamily="18" charset="0"/>
                  <a:cs typeface="Times New Roman" panose="02020603050405020304" pitchFamily="18" charset="0"/>
                </a:rPr>
                <a:t>design</a:t>
              </a:r>
              <a:endParaRPr lang="en-US" sz="2000" b="1" dirty="0">
                <a:solidFill>
                  <a:srgbClr val="FF0000"/>
                </a:solidFill>
                <a:latin typeface="Times New Roman" panose="02020603050405020304" pitchFamily="18" charset="0"/>
                <a:cs typeface="Times New Roman" panose="02020603050405020304" pitchFamily="18" charset="0"/>
              </a:endParaRPr>
            </a:p>
          </p:txBody>
        </p:sp>
      </p:grpSp>
      <p:sp>
        <p:nvSpPr>
          <p:cNvPr id="26" name="Rounded Rectangle 25"/>
          <p:cNvSpPr/>
          <p:nvPr/>
        </p:nvSpPr>
        <p:spPr>
          <a:xfrm>
            <a:off x="914400" y="362860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1</a:t>
            </a:r>
          </a:p>
        </p:txBody>
      </p:sp>
      <p:sp>
        <p:nvSpPr>
          <p:cNvPr id="27" name="Rounded Rectangle 26"/>
          <p:cNvSpPr/>
          <p:nvPr/>
        </p:nvSpPr>
        <p:spPr>
          <a:xfrm>
            <a:off x="3886200" y="5183080"/>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2</a:t>
            </a:r>
          </a:p>
        </p:txBody>
      </p:sp>
      <p:sp>
        <p:nvSpPr>
          <p:cNvPr id="28" name="Rounded Rectangle 27"/>
          <p:cNvSpPr/>
          <p:nvPr/>
        </p:nvSpPr>
        <p:spPr>
          <a:xfrm>
            <a:off x="6800850" y="3590082"/>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3</a:t>
            </a:r>
          </a:p>
        </p:txBody>
      </p:sp>
      <p:grpSp>
        <p:nvGrpSpPr>
          <p:cNvPr id="24" name="Group 23"/>
          <p:cNvGrpSpPr/>
          <p:nvPr/>
        </p:nvGrpSpPr>
        <p:grpSpPr>
          <a:xfrm>
            <a:off x="112547" y="66621"/>
            <a:ext cx="8918906" cy="786224"/>
            <a:chOff x="112547" y="66621"/>
            <a:chExt cx="8918906" cy="786224"/>
          </a:xfrm>
        </p:grpSpPr>
        <p:pic>
          <p:nvPicPr>
            <p:cNvPr id="25" name="Picture 24"/>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30" name="TextBox 29"/>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31"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3658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Problem </a:t>
            </a:r>
            <a:r>
              <a:rPr lang="en-US" dirty="0" smtClean="0">
                <a:latin typeface="Georgia" panose="02040502050405020303" pitchFamily="18" charset="0"/>
                <a:cs typeface="Times New Roman" panose="02020603050405020304" pitchFamily="18" charset="0"/>
              </a:rPr>
              <a:t>Formulation</a:t>
            </a:r>
            <a:endParaRPr lang="en-US" dirty="0">
              <a:latin typeface="Georgia" panose="02040502050405020303"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51F7E82C-B041-4B3C-96FA-1A98850E31F7}" type="slidenum">
              <a:rPr lang="ar-SA" altLang="en-US" smtClean="0"/>
              <a:pPr/>
              <a:t>35</a:t>
            </a:fld>
            <a:endParaRPr lang="en-US" altLang="zh-CN"/>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05" t="7450" r="16041" b="12408"/>
          <a:stretch/>
        </p:blipFill>
        <p:spPr bwMode="auto">
          <a:xfrm>
            <a:off x="673938" y="2045960"/>
            <a:ext cx="2622118" cy="2194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a:xfrm>
            <a:off x="7086600" y="2221557"/>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1</a:t>
            </a:r>
          </a:p>
        </p:txBody>
      </p:sp>
      <p:sp>
        <p:nvSpPr>
          <p:cNvPr id="11" name="Rounded Rectangle 10"/>
          <p:cNvSpPr/>
          <p:nvPr/>
        </p:nvSpPr>
        <p:spPr>
          <a:xfrm>
            <a:off x="7086600" y="3288357"/>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2</a:t>
            </a:r>
          </a:p>
        </p:txBody>
      </p:sp>
      <p:sp>
        <p:nvSpPr>
          <p:cNvPr id="12" name="Rounded Rectangle 11"/>
          <p:cNvSpPr/>
          <p:nvPr/>
        </p:nvSpPr>
        <p:spPr>
          <a:xfrm>
            <a:off x="7096125" y="4355157"/>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3</a:t>
            </a:r>
          </a:p>
        </p:txBody>
      </p:sp>
      <p:sp>
        <p:nvSpPr>
          <p:cNvPr id="13" name="Rounded Rectangle 12"/>
          <p:cNvSpPr/>
          <p:nvPr/>
        </p:nvSpPr>
        <p:spPr>
          <a:xfrm>
            <a:off x="7086600" y="5345757"/>
            <a:ext cx="1295400" cy="457200"/>
          </a:xfrm>
          <a:prstGeom prst="roundRect">
            <a:avLst/>
          </a:prstGeom>
          <a:ln w="28575">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4</a:t>
            </a:r>
          </a:p>
        </p:txBody>
      </p:sp>
      <p:sp>
        <p:nvSpPr>
          <p:cNvPr id="4" name="TextBox 3"/>
          <p:cNvSpPr txBox="1"/>
          <p:nvPr/>
        </p:nvSpPr>
        <p:spPr>
          <a:xfrm>
            <a:off x="1307262" y="1617775"/>
            <a:ext cx="1588338"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Global task</a:t>
            </a:r>
          </a:p>
        </p:txBody>
      </p:sp>
      <p:grpSp>
        <p:nvGrpSpPr>
          <p:cNvPr id="5" name="Group 4"/>
          <p:cNvGrpSpPr/>
          <p:nvPr/>
        </p:nvGrpSpPr>
        <p:grpSpPr>
          <a:xfrm>
            <a:off x="3810002" y="1623654"/>
            <a:ext cx="2881135" cy="4243746"/>
            <a:chOff x="3810000" y="1459497"/>
            <a:chExt cx="2881135" cy="4243746"/>
          </a:xfrm>
        </p:grpSpPr>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104" t="53515" r="3333" b="19858"/>
            <a:stretch/>
          </p:blipFill>
          <p:spPr bwMode="auto">
            <a:xfrm>
              <a:off x="4694678" y="5105400"/>
              <a:ext cx="1858522" cy="597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132" t="11940" r="3334" b="48868"/>
            <a:stretch/>
          </p:blipFill>
          <p:spPr bwMode="auto">
            <a:xfrm>
              <a:off x="4832614" y="2895600"/>
              <a:ext cx="1697743" cy="879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438" t="11314" r="50000" b="49070"/>
            <a:stretch/>
          </p:blipFill>
          <p:spPr bwMode="auto">
            <a:xfrm>
              <a:off x="4832614" y="1853728"/>
              <a:ext cx="1858521" cy="889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42" t="53939" r="49896" b="19858"/>
            <a:stretch/>
          </p:blipFill>
          <p:spPr bwMode="auto">
            <a:xfrm>
              <a:off x="4832613" y="4136082"/>
              <a:ext cx="1858521" cy="588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ight Arrow 19"/>
            <p:cNvSpPr/>
            <p:nvPr/>
          </p:nvSpPr>
          <p:spPr>
            <a:xfrm>
              <a:off x="3810000" y="2417445"/>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TextBox 21"/>
            <p:cNvSpPr txBox="1"/>
            <p:nvPr/>
          </p:nvSpPr>
          <p:spPr>
            <a:xfrm>
              <a:off x="5171029" y="1459497"/>
              <a:ext cx="1345272"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Subtasks</a:t>
              </a:r>
            </a:p>
          </p:txBody>
        </p:sp>
      </p:grpSp>
      <p:sp>
        <p:nvSpPr>
          <p:cNvPr id="23" name="TextBox 22"/>
          <p:cNvSpPr txBox="1"/>
          <p:nvPr/>
        </p:nvSpPr>
        <p:spPr>
          <a:xfrm>
            <a:off x="7010400" y="1611957"/>
            <a:ext cx="1447800" cy="400110"/>
          </a:xfrm>
          <a:prstGeom prst="rect">
            <a:avLst/>
          </a:prstGeom>
          <a:noFill/>
        </p:spPr>
        <p:txBody>
          <a:bodyPr wrap="square" rtlCol="0">
            <a:spAutoFit/>
          </a:bodyPr>
          <a:lstStyle/>
          <a:p>
            <a:r>
              <a:rPr lang="en-US" sz="2000" b="1" dirty="0">
                <a:solidFill>
                  <a:srgbClr val="C00000"/>
                </a:solidFill>
                <a:latin typeface="Times New Roman" panose="02020603050405020304" pitchFamily="18" charset="0"/>
                <a:cs typeface="Times New Roman" panose="02020603050405020304" pitchFamily="18" charset="0"/>
              </a:rPr>
              <a:t>Individuals</a:t>
            </a:r>
          </a:p>
        </p:txBody>
      </p:sp>
      <p:sp>
        <p:nvSpPr>
          <p:cNvPr id="26" name="TextBox 25"/>
          <p:cNvSpPr txBox="1"/>
          <p:nvPr/>
        </p:nvSpPr>
        <p:spPr>
          <a:xfrm>
            <a:off x="122068" y="5068386"/>
            <a:ext cx="1371600" cy="400110"/>
          </a:xfrm>
          <a:prstGeom prst="rect">
            <a:avLst/>
          </a:prstGeom>
          <a:solidFill>
            <a:schemeClr val="bg1"/>
          </a:solidFill>
        </p:spPr>
        <p:txBody>
          <a:bodyPr wrap="square" rtlCol="0">
            <a:spAutoFit/>
          </a:bodyPr>
          <a:lstStyle/>
          <a:p>
            <a:endParaRPr lang="en-US" sz="2000" b="1"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156351" y="4343400"/>
                <a:ext cx="4720449" cy="2064155"/>
              </a:xfrm>
              <a:prstGeom prst="rect">
                <a:avLst/>
              </a:prstGeom>
              <a:noFill/>
            </p:spPr>
            <p:txBody>
              <a:bodyPr wrap="square" rtlCol="0">
                <a:spAutoFit/>
              </a:bodyPr>
              <a:lstStyle/>
              <a:p>
                <a:pPr algn="l"/>
                <a:r>
                  <a:rPr lang="en-US" sz="2000" b="1" dirty="0">
                    <a:solidFill>
                      <a:srgbClr val="C00000"/>
                    </a:solidFill>
                    <a:latin typeface="Times New Roman" panose="02020603050405020304" pitchFamily="18" charset="0"/>
                    <a:cs typeface="Times New Roman" panose="02020603050405020304" pitchFamily="18" charset="0"/>
                  </a:rPr>
                  <a:t>Problem: </a:t>
                </a:r>
                <a:r>
                  <a:rPr lang="en-US" sz="1800" dirty="0">
                    <a:latin typeface="Times New Roman" panose="02020603050405020304" pitchFamily="18" charset="0"/>
                    <a:cs typeface="Times New Roman" panose="02020603050405020304" pitchFamily="18" charset="0"/>
                  </a:rPr>
                  <a:t>Given a deterministic task automaton </a:t>
                </a:r>
                <a14:m>
                  <m:oMath xmlns:m="http://schemas.openxmlformats.org/officeDocument/2006/math">
                    <m:sSub>
                      <m:sSubPr>
                        <m:ctrlPr>
                          <a:rPr lang="en-US" sz="1800" i="1" dirty="0">
                            <a:latin typeface="Cambria Math" panose="02040503050406030204" pitchFamily="18" charset="0"/>
                            <a:cs typeface="Times New Roman" panose="02020603050405020304" pitchFamily="18" charset="0"/>
                          </a:rPr>
                        </m:ctrlPr>
                      </m:sSubPr>
                      <m:e>
                        <m:r>
                          <a:rPr lang="en-US" sz="1800" i="1" dirty="0">
                            <a:latin typeface="Cambria Math" panose="02040503050406030204" pitchFamily="18" charset="0"/>
                            <a:cs typeface="Times New Roman" panose="02020603050405020304" pitchFamily="18" charset="0"/>
                          </a:rPr>
                          <m:t>𝐴</m:t>
                        </m:r>
                      </m:e>
                      <m:sub>
                        <m:r>
                          <a:rPr lang="en-US" sz="1800" i="1" dirty="0">
                            <a:latin typeface="Cambria Math" panose="02040503050406030204" pitchFamily="18" charset="0"/>
                            <a:cs typeface="Times New Roman" panose="02020603050405020304" pitchFamily="18" charset="0"/>
                          </a:rPr>
                          <m:t>𝑆</m:t>
                        </m:r>
                      </m:sub>
                    </m:sSub>
                  </m:oMath>
                </a14:m>
                <a:r>
                  <a:rPr lang="en-US" sz="1800" dirty="0">
                    <a:latin typeface="Times New Roman" panose="02020603050405020304" pitchFamily="18" charset="0"/>
                    <a:cs typeface="Times New Roman" panose="02020603050405020304" pitchFamily="18" charset="0"/>
                  </a:rPr>
                  <a:t> with event set </a:t>
                </a:r>
                <a14:m>
                  <m:oMath xmlns:m="http://schemas.openxmlformats.org/officeDocument/2006/math">
                    <m:r>
                      <a:rPr lang="en-US" sz="1800" i="1">
                        <a:latin typeface="Cambria Math" panose="02040503050406030204" pitchFamily="18" charset="0"/>
                        <a:cs typeface="Times New Roman" panose="02020603050405020304" pitchFamily="18" charset="0"/>
                      </a:rPr>
                      <m:t>𝐸</m:t>
                    </m:r>
                    <m:r>
                      <a:rPr lang="en-US" sz="1800" i="1">
                        <a:latin typeface="Cambria Math" panose="02040503050406030204" pitchFamily="18" charset="0"/>
                        <a:cs typeface="Times New Roman" panose="02020603050405020304" pitchFamily="18" charset="0"/>
                      </a:rPr>
                      <m:t>=</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m:t>
                        </m:r>
                        <m:r>
                          <m:rPr>
                            <m:brk m:alnAt="23"/>
                          </m:rP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𝐸</m:t>
                            </m:r>
                          </m:e>
                          <m:sub>
                            <m:r>
                              <a:rPr lang="en-US" sz="1800" i="1">
                                <a:latin typeface="Cambria Math" panose="02040503050406030204" pitchFamily="18" charset="0"/>
                                <a:cs typeface="Times New Roman" panose="02020603050405020304" pitchFamily="18" charset="0"/>
                              </a:rPr>
                              <m:t>𝑖</m:t>
                            </m:r>
                          </m:sub>
                        </m:sSub>
                      </m:e>
                    </m:nary>
                  </m:oMath>
                </a14:m>
                <a:r>
                  <a:rPr lang="en-US" sz="1800" dirty="0">
                    <a:latin typeface="Times New Roman" panose="02020603050405020304" pitchFamily="18" charset="0"/>
                    <a:cs typeface="Times New Roman" panose="02020603050405020304" pitchFamily="18" charset="0"/>
                  </a:rPr>
                  <a:t> and local event sets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𝐸</m:t>
                        </m:r>
                      </m:e>
                      <m:sub>
                        <m:r>
                          <a:rPr lang="en-US" sz="1800" i="1">
                            <a:latin typeface="Cambria Math" panose="02040503050406030204" pitchFamily="18" charset="0"/>
                            <a:cs typeface="Times New Roman" panose="02020603050405020304" pitchFamily="18" charset="0"/>
                          </a:rPr>
                          <m:t>𝑖</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dirty="0">
                        <a:latin typeface="Cambria Math" panose="02040503050406030204" pitchFamily="18" charset="0"/>
                        <a:cs typeface="Times New Roman" panose="02020603050405020304" pitchFamily="18" charset="0"/>
                      </a:rPr>
                      <m:t>𝑖</m:t>
                    </m:r>
                    <m:r>
                      <a:rPr lang="en-US" sz="1800" i="1" dirty="0">
                        <a:latin typeface="Cambria Math" panose="02040503050406030204" pitchFamily="18" charset="0"/>
                        <a:cs typeface="Times New Roman" panose="02020603050405020304" pitchFamily="18" charset="0"/>
                      </a:rPr>
                      <m:t> = </m:t>
                    </m:r>
                    <m:r>
                      <a:rPr lang="en-US" sz="1800" i="1" dirty="0">
                        <a:latin typeface="Cambria Math" panose="02040503050406030204" pitchFamily="18" charset="0"/>
                        <a:cs typeface="Times New Roman" panose="02020603050405020304" pitchFamily="18" charset="0"/>
                      </a:rPr>
                      <m:t>1</m:t>
                    </m:r>
                    <m:r>
                      <a:rPr lang="en-US" sz="1800" i="1" dirty="0">
                        <a:latin typeface="Cambria Math" panose="02040503050406030204" pitchFamily="18" charset="0"/>
                        <a:cs typeface="Times New Roman" panose="02020603050405020304" pitchFamily="18" charset="0"/>
                      </a:rPr>
                      <m:t>, . . . , </m:t>
                    </m:r>
                    <m:r>
                      <a:rPr lang="en-US" sz="1800" i="1" dirty="0">
                        <a:latin typeface="Cambria Math" panose="02040503050406030204" pitchFamily="18" charset="0"/>
                        <a:cs typeface="Times New Roman" panose="02020603050405020304" pitchFamily="18" charset="0"/>
                      </a:rPr>
                      <m:t>𝑛</m:t>
                    </m:r>
                  </m:oMath>
                </a14:m>
                <a:r>
                  <a:rPr lang="en-US" sz="1800" dirty="0">
                    <a:latin typeface="Times New Roman" panose="02020603050405020304" pitchFamily="18" charset="0"/>
                    <a:cs typeface="Times New Roman" panose="02020603050405020304" pitchFamily="18" charset="0"/>
                  </a:rPr>
                  <a:t>, what are the necessary and sufficient conditions that </a:t>
                </a:r>
                <a14:m>
                  <m:oMath xmlns:m="http://schemas.openxmlformats.org/officeDocument/2006/math">
                    <m:sSub>
                      <m:sSubPr>
                        <m:ctrlPr>
                          <a:rPr lang="en-US" sz="1800" i="1" dirty="0">
                            <a:latin typeface="Cambria Math" panose="02040503050406030204" pitchFamily="18" charset="0"/>
                            <a:cs typeface="Times New Roman" panose="02020603050405020304" pitchFamily="18" charset="0"/>
                          </a:rPr>
                        </m:ctrlPr>
                      </m:sSubPr>
                      <m:e>
                        <m:r>
                          <a:rPr lang="en-US" sz="1800" i="1" dirty="0">
                            <a:latin typeface="Cambria Math" panose="02040503050406030204" pitchFamily="18" charset="0"/>
                            <a:cs typeface="Times New Roman" panose="02020603050405020304" pitchFamily="18" charset="0"/>
                          </a:rPr>
                          <m:t>𝐴</m:t>
                        </m:r>
                      </m:e>
                      <m:sub>
                        <m:r>
                          <a:rPr lang="en-US" sz="1800" i="1" dirty="0">
                            <a:latin typeface="Cambria Math" panose="02040503050406030204" pitchFamily="18" charset="0"/>
                            <a:cs typeface="Times New Roman" panose="02020603050405020304" pitchFamily="18" charset="0"/>
                          </a:rPr>
                          <m:t>𝑆</m:t>
                        </m:r>
                      </m:sub>
                    </m:sSub>
                  </m:oMath>
                </a14:m>
                <a:r>
                  <a:rPr lang="en-US" sz="1800" dirty="0">
                    <a:latin typeface="Times New Roman" panose="02020603050405020304" pitchFamily="18" charset="0"/>
                    <a:cs typeface="Times New Roman" panose="02020603050405020304" pitchFamily="18" charset="0"/>
                  </a:rPr>
                  <a:t> is decomposable with respect to parallel composition and natural projections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𝑃</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 </m:t>
                    </m:r>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dirty="0">
                        <a:latin typeface="Cambria Math" panose="02040503050406030204" pitchFamily="18" charset="0"/>
                        <a:cs typeface="Times New Roman" panose="02020603050405020304" pitchFamily="18" charset="0"/>
                      </a:rPr>
                      <m:t>𝑖</m:t>
                    </m:r>
                    <m:r>
                      <a:rPr lang="en-US" sz="1800" i="1" dirty="0">
                        <a:latin typeface="Cambria Math" panose="02040503050406030204" pitchFamily="18" charset="0"/>
                        <a:cs typeface="Times New Roman" panose="02020603050405020304" pitchFamily="18" charset="0"/>
                      </a:rPr>
                      <m:t> = </m:t>
                    </m:r>
                    <m:r>
                      <a:rPr lang="en-US" sz="1800" i="1" dirty="0">
                        <a:latin typeface="Cambria Math" panose="02040503050406030204" pitchFamily="18" charset="0"/>
                        <a:cs typeface="Times New Roman" panose="02020603050405020304" pitchFamily="18" charset="0"/>
                      </a:rPr>
                      <m:t>1</m:t>
                    </m:r>
                    <m:r>
                      <a:rPr lang="en-US" sz="1800" i="1" dirty="0">
                        <a:latin typeface="Cambria Math" panose="02040503050406030204" pitchFamily="18" charset="0"/>
                        <a:cs typeface="Times New Roman" panose="02020603050405020304" pitchFamily="18" charset="0"/>
                      </a:rPr>
                      <m:t>, . . . , </m:t>
                    </m:r>
                    <m:r>
                      <a:rPr lang="en-US" sz="1800" i="1" dirty="0">
                        <a:latin typeface="Cambria Math" panose="02040503050406030204" pitchFamily="18" charset="0"/>
                        <a:cs typeface="Times New Roman" panose="02020603050405020304" pitchFamily="18" charset="0"/>
                      </a:rPr>
                      <m:t>𝑛</m:t>
                    </m:r>
                  </m:oMath>
                </a14:m>
                <a:r>
                  <a:rPr lang="en-US" sz="1800" dirty="0">
                    <a:latin typeface="Times New Roman" panose="02020603050405020304" pitchFamily="18" charset="0"/>
                    <a:cs typeface="Times New Roman" panose="02020603050405020304" pitchFamily="18" charset="0"/>
                  </a:rPr>
                  <a:t>, such that </a:t>
                </a:r>
                <a14:m>
                  <m:oMath xmlns:m="http://schemas.openxmlformats.org/officeDocument/2006/math">
                    <m:sSubSup>
                      <m:sSubSupPr>
                        <m:ctrlPr>
                          <a:rPr lang="en-US" sz="1800" i="1">
                            <a:latin typeface="Cambria Math" panose="02040503050406030204" pitchFamily="18" charset="0"/>
                            <a:cs typeface="Times New Roman" panose="02020603050405020304" pitchFamily="18" charset="0"/>
                          </a:rPr>
                        </m:ctrlPr>
                      </m:sSubSupPr>
                      <m:e>
                        <m:r>
                          <a:rPr lang="en-US" sz="1800" i="1">
                            <a:latin typeface="Cambria Math" panose="02040503050406030204" pitchFamily="18" charset="0"/>
                            <a:cs typeface="Times New Roman" panose="02020603050405020304" pitchFamily="18" charset="0"/>
                          </a:rPr>
                          <m:t>||</m:t>
                        </m:r>
                      </m:e>
                      <m:sub>
                        <m: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sSubSup>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𝑃</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sSub>
                      <m:sSubPr>
                        <m:ctrlPr>
                          <a:rPr lang="en-US" sz="1800" i="1" dirty="0">
                            <a:latin typeface="Cambria Math" panose="02040503050406030204" pitchFamily="18" charset="0"/>
                            <a:cs typeface="Times New Roman" panose="02020603050405020304" pitchFamily="18" charset="0"/>
                          </a:rPr>
                        </m:ctrlPr>
                      </m:sSubPr>
                      <m:e>
                        <m:r>
                          <a:rPr lang="en-US" sz="1800" i="1" dirty="0">
                            <a:latin typeface="Cambria Math" panose="02040503050406030204" pitchFamily="18" charset="0"/>
                            <a:cs typeface="Times New Roman" panose="02020603050405020304" pitchFamily="18" charset="0"/>
                          </a:rPr>
                          <m:t>𝐴</m:t>
                        </m:r>
                      </m:e>
                      <m:sub>
                        <m:r>
                          <a:rPr lang="en-US" sz="1800" i="1" dirty="0">
                            <a:latin typeface="Cambria Math" panose="02040503050406030204" pitchFamily="18" charset="0"/>
                            <a:cs typeface="Times New Roman" panose="02020603050405020304" pitchFamily="18" charset="0"/>
                          </a:rPr>
                          <m:t>𝑆</m:t>
                        </m:r>
                      </m:sub>
                    </m:sSub>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dirty="0">
                        <a:latin typeface="Cambria Math" panose="02040503050406030204" pitchFamily="18" charset="0"/>
                        <a:cs typeface="Times New Roman" panose="02020603050405020304" pitchFamily="18" charset="0"/>
                      </a:rPr>
                      <m:t> </m:t>
                    </m:r>
                    <m:sSub>
                      <m:sSubPr>
                        <m:ctrlPr>
                          <a:rPr lang="en-US" sz="1800" i="1" dirty="0">
                            <a:latin typeface="Cambria Math" panose="02040503050406030204" pitchFamily="18" charset="0"/>
                            <a:cs typeface="Times New Roman" panose="02020603050405020304" pitchFamily="18" charset="0"/>
                          </a:rPr>
                        </m:ctrlPr>
                      </m:sSubPr>
                      <m:e>
                        <m:r>
                          <a:rPr lang="en-US" sz="1800" i="1" dirty="0">
                            <a:latin typeface="Cambria Math" panose="02040503050406030204" pitchFamily="18" charset="0"/>
                            <a:cs typeface="Times New Roman" panose="02020603050405020304" pitchFamily="18" charset="0"/>
                          </a:rPr>
                          <m:t>𝐴</m:t>
                        </m:r>
                      </m:e>
                      <m:sub>
                        <m:r>
                          <a:rPr lang="en-US" sz="1800" i="1" dirty="0">
                            <a:latin typeface="Cambria Math" panose="02040503050406030204" pitchFamily="18" charset="0"/>
                            <a:cs typeface="Times New Roman" panose="02020603050405020304" pitchFamily="18" charset="0"/>
                          </a:rPr>
                          <m:t>𝑆</m:t>
                        </m:r>
                      </m:sub>
                    </m:sSub>
                  </m:oMath>
                </a14:m>
                <a:r>
                  <a:rPr lang="en-US" sz="18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56351" y="4343400"/>
                <a:ext cx="4720449" cy="2064155"/>
              </a:xfrm>
              <a:prstGeom prst="rect">
                <a:avLst/>
              </a:prstGeom>
              <a:blipFill rotWithShape="0">
                <a:blip r:embed="rId4"/>
                <a:stretch>
                  <a:fillRect l="-1421" t="-1775" r="-1292" b="-3550"/>
                </a:stretch>
              </a:blipFill>
            </p:spPr>
            <p:txBody>
              <a:bodyPr/>
              <a:lstStyle/>
              <a:p>
                <a:r>
                  <a:rPr lang="en-US">
                    <a:noFill/>
                  </a:rPr>
                  <a:t> </a:t>
                </a:r>
              </a:p>
            </p:txBody>
          </p:sp>
        </mc:Fallback>
      </mc:AlternateContent>
      <p:grpSp>
        <p:nvGrpSpPr>
          <p:cNvPr id="27" name="Group 26"/>
          <p:cNvGrpSpPr/>
          <p:nvPr/>
        </p:nvGrpSpPr>
        <p:grpSpPr>
          <a:xfrm>
            <a:off x="112547" y="66621"/>
            <a:ext cx="8918906" cy="786224"/>
            <a:chOff x="112547" y="66621"/>
            <a:chExt cx="8918906" cy="786224"/>
          </a:xfrm>
        </p:grpSpPr>
        <p:pic>
          <p:nvPicPr>
            <p:cNvPr id="28" name="Picture 27"/>
            <p:cNvPicPr>
              <a:picLocks noChangeAspect="1"/>
            </p:cNvPicPr>
            <p:nvPr/>
          </p:nvPicPr>
          <p:blipFill rotWithShape="1">
            <a:blip r:embed="rId5"/>
            <a:srcRect l="833" t="21481" r="48334" b="59260"/>
            <a:stretch/>
          </p:blipFill>
          <p:spPr>
            <a:xfrm>
              <a:off x="7669294" y="149716"/>
              <a:ext cx="1362159" cy="290297"/>
            </a:xfrm>
            <a:prstGeom prst="rect">
              <a:avLst/>
            </a:prstGeom>
          </p:spPr>
        </p:pic>
        <p:sp>
          <p:nvSpPr>
            <p:cNvPr id="29" name="TextBox 28"/>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30" name="Picture 2" descr="C:\Users\lshamgah\Documents\Laya Shamgah\PhD\Research\Presentation\Aand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8196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Future Plan</a:t>
            </a:r>
          </a:p>
        </p:txBody>
      </p:sp>
      <p:sp>
        <p:nvSpPr>
          <p:cNvPr id="3" name="Content Placeholder 2"/>
          <p:cNvSpPr>
            <a:spLocks noGrp="1"/>
          </p:cNvSpPr>
          <p:nvPr>
            <p:ph idx="1"/>
          </p:nvPr>
        </p:nvSpPr>
        <p:spPr>
          <a:xfrm>
            <a:off x="304800" y="1989198"/>
            <a:ext cx="2971800" cy="373380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Objective:</a:t>
            </a:r>
          </a:p>
          <a:p>
            <a:pPr marL="0" indent="0">
              <a:buNone/>
            </a:pPr>
            <a:r>
              <a:rPr lang="en-US" sz="2000" dirty="0">
                <a:latin typeface="Times New Roman" panose="02020603050405020304" pitchFamily="18" charset="0"/>
                <a:cs typeface="Times New Roman" panose="02020603050405020304" pitchFamily="18" charset="0"/>
              </a:rPr>
              <a:t>Obtain a </a:t>
            </a:r>
            <a:r>
              <a:rPr lang="en-US" sz="2000" b="1" dirty="0">
                <a:latin typeface="Times New Roman" panose="02020603050405020304" pitchFamily="18" charset="0"/>
                <a:cs typeface="Times New Roman" panose="02020603050405020304" pitchFamily="18" charset="0"/>
              </a:rPr>
              <a:t>decentralized</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near-optimal</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formal</a:t>
            </a:r>
            <a:r>
              <a:rPr lang="en-US" sz="2000" dirty="0">
                <a:latin typeface="Times New Roman" panose="02020603050405020304" pitchFamily="18" charset="0"/>
                <a:cs typeface="Times New Roman" panose="02020603050405020304" pitchFamily="18" charset="0"/>
              </a:rPr>
              <a:t> method for task allocation in search and coverage problems by combining task decomposition methods, DES models and game theory</a:t>
            </a:r>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36</a:t>
            </a:fld>
            <a:endParaRPr lang="en-US" altLang="zh-CN"/>
          </a:p>
        </p:txBody>
      </p:sp>
      <p:graphicFrame>
        <p:nvGraphicFramePr>
          <p:cNvPr id="7" name="Diagram 6"/>
          <p:cNvGraphicFramePr/>
          <p:nvPr>
            <p:extLst>
              <p:ext uri="{D42A27DB-BD31-4B8C-83A1-F6EECF244321}">
                <p14:modId xmlns:p14="http://schemas.microsoft.com/office/powerpoint/2010/main" val="62334562"/>
              </p:ext>
            </p:extLst>
          </p:nvPr>
        </p:nvGraphicFramePr>
        <p:xfrm>
          <a:off x="2777973" y="1879600"/>
          <a:ext cx="6442229" cy="42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ction Button: Help 7">
            <a:hlinkClick r:id="" action="ppaction://noaction" highlightClick="1"/>
          </p:cNvPr>
          <p:cNvSpPr/>
          <p:nvPr/>
        </p:nvSpPr>
        <p:spPr>
          <a:xfrm>
            <a:off x="6953250" y="1752600"/>
            <a:ext cx="1066800" cy="914400"/>
          </a:xfrm>
          <a:prstGeom prst="actionButtonHelp">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9" name="Group 8"/>
          <p:cNvGrpSpPr/>
          <p:nvPr/>
        </p:nvGrpSpPr>
        <p:grpSpPr>
          <a:xfrm>
            <a:off x="112547" y="66621"/>
            <a:ext cx="8918906" cy="786224"/>
            <a:chOff x="112547" y="66621"/>
            <a:chExt cx="8918906" cy="786224"/>
          </a:xfrm>
        </p:grpSpPr>
        <p:pic>
          <p:nvPicPr>
            <p:cNvPr id="11" name="Picture 10"/>
            <p:cNvPicPr>
              <a:picLocks noChangeAspect="1"/>
            </p:cNvPicPr>
            <p:nvPr/>
          </p:nvPicPr>
          <p:blipFill rotWithShape="1">
            <a:blip r:embed="rId7"/>
            <a:srcRect l="833" t="21481" r="48334" b="59260"/>
            <a:stretch/>
          </p:blipFill>
          <p:spPr>
            <a:xfrm>
              <a:off x="7669294" y="149716"/>
              <a:ext cx="1362159" cy="290297"/>
            </a:xfrm>
            <a:prstGeom prst="rect">
              <a:avLst/>
            </a:prstGeom>
          </p:spPr>
        </p:pic>
        <p:sp>
          <p:nvSpPr>
            <p:cNvPr id="12" name="TextBox 11"/>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3" name="Picture 2" descr="C:\Users\lshamgah\Documents\Laya Shamgah\PhD\Research\Presentation\Aan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043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dirty="0">
                <a:latin typeface="Georgia" panose="02040502050405020303" pitchFamily="18" charset="0"/>
                <a:cs typeface="Times New Roman" panose="02020603050405020304" pitchFamily="18" charset="0"/>
              </a:rPr>
              <a:t>Why Search and Coverage Problem?</a:t>
            </a:r>
          </a:p>
        </p:txBody>
      </p:sp>
      <p:sp>
        <p:nvSpPr>
          <p:cNvPr id="3" name="Content Placeholder 2"/>
          <p:cNvSpPr>
            <a:spLocks noGrp="1"/>
          </p:cNvSpPr>
          <p:nvPr>
            <p:ph sz="half" idx="1"/>
          </p:nvPr>
        </p:nvSpPr>
        <p:spPr>
          <a:xfrm>
            <a:off x="381001" y="1825625"/>
            <a:ext cx="4724400" cy="4351338"/>
          </a:xfrm>
        </p:spPr>
        <p:txBody>
          <a:bodyPr>
            <a:normAutofit/>
          </a:bodyPr>
          <a:lstStyle/>
          <a:p>
            <a:r>
              <a:rPr lang="en-US" sz="2000" dirty="0" smtClean="0">
                <a:latin typeface="Times New Roman" panose="02020603050405020304" pitchFamily="18" charset="0"/>
                <a:cs typeface="Times New Roman" panose="02020603050405020304" pitchFamily="18" charset="0"/>
              </a:rPr>
              <a:t>The use of robots in surveillance and exploration with minimal human supervision or intervention is gaining prominence. </a:t>
            </a:r>
          </a:p>
          <a:p>
            <a:r>
              <a:rPr lang="en-US" sz="2000" dirty="0" smtClean="0">
                <a:latin typeface="Times New Roman" panose="02020603050405020304" pitchFamily="18" charset="0"/>
                <a:cs typeface="Times New Roman" panose="02020603050405020304" pitchFamily="18" charset="0"/>
              </a:rPr>
              <a:t>As the number of vehicles increases it becomes increasingly difficult and even impossible for direct human supervision.</a:t>
            </a:r>
          </a:p>
          <a:p>
            <a:r>
              <a:rPr lang="en-US" sz="2000" dirty="0" smtClean="0">
                <a:latin typeface="Times New Roman" panose="02020603050405020304" pitchFamily="18" charset="0"/>
                <a:cs typeface="Times New Roman" panose="02020603050405020304" pitchFamily="18" charset="0"/>
              </a:rPr>
              <a:t> Typical applications include air- and ground-based mapping of predetermined areas for tasks such as surveillance, target detection, tracking, and search and rescue operations. </a:t>
            </a:r>
          </a:p>
          <a:p>
            <a:r>
              <a:rPr lang="en-US" sz="2000" dirty="0" smtClean="0">
                <a:latin typeface="Times New Roman" panose="02020603050405020304" pitchFamily="18" charset="0"/>
                <a:cs typeface="Times New Roman" panose="02020603050405020304" pitchFamily="18" charset="0"/>
              </a:rPr>
              <a:t>The use of multiple collaborative robots is ideally suited for such tasks. </a:t>
            </a:r>
          </a:p>
          <a:p>
            <a:endParaRPr lang="en-US" sz="2400" dirty="0" smtClean="0"/>
          </a:p>
          <a:p>
            <a:pPr marL="0" indent="0">
              <a:buNone/>
            </a:pPr>
            <a:endParaRPr lang="en-US" dirty="0" smtClean="0"/>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37</a:t>
            </a:fld>
            <a:endParaRPr lang="en-US" altLang="zh-CN"/>
          </a:p>
        </p:txBody>
      </p:sp>
      <p:grpSp>
        <p:nvGrpSpPr>
          <p:cNvPr id="6" name="Group 5"/>
          <p:cNvGrpSpPr/>
          <p:nvPr/>
        </p:nvGrpSpPr>
        <p:grpSpPr>
          <a:xfrm>
            <a:off x="112547" y="66621"/>
            <a:ext cx="8918906" cy="786224"/>
            <a:chOff x="112547" y="66621"/>
            <a:chExt cx="8918906" cy="786224"/>
          </a:xfrm>
        </p:grpSpPr>
        <p:pic>
          <p:nvPicPr>
            <p:cNvPr id="7" name="Picture 6"/>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8" name="TextBox 7"/>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9"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p:cNvPicPr>
            <a:picLocks noChangeAspect="1"/>
          </p:cNvPicPr>
          <p:nvPr/>
        </p:nvPicPr>
        <p:blipFill>
          <a:blip r:embed="rId4"/>
          <a:stretch>
            <a:fillRect/>
          </a:stretch>
        </p:blipFill>
        <p:spPr>
          <a:xfrm>
            <a:off x="5105400" y="1795746"/>
            <a:ext cx="3636802" cy="2732554"/>
          </a:xfrm>
          <a:prstGeom prst="rect">
            <a:avLst/>
          </a:prstGeom>
        </p:spPr>
      </p:pic>
    </p:spTree>
    <p:extLst>
      <p:ext uri="{BB962C8B-B14F-4D97-AF65-F5344CB8AC3E}">
        <p14:creationId xmlns:p14="http://schemas.microsoft.com/office/powerpoint/2010/main" val="5639723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dirty="0" smtClean="0">
                <a:latin typeface="Georgia" panose="02040502050405020303" pitchFamily="18" charset="0"/>
                <a:cs typeface="Times New Roman" panose="02020603050405020304" pitchFamily="18" charset="0"/>
              </a:rPr>
              <a:t>Why DES?</a:t>
            </a:r>
            <a:endParaRPr lang="en-US" dirty="0">
              <a:latin typeface="Georgia" panose="02040502050405020303" pitchFamily="18" charset="0"/>
              <a:cs typeface="Times New Roman" panose="02020603050405020304" pitchFamily="18" charset="0"/>
            </a:endParaRPr>
          </a:p>
        </p:txBody>
      </p:sp>
      <p:sp>
        <p:nvSpPr>
          <p:cNvPr id="3" name="Content Placeholder 2"/>
          <p:cNvSpPr>
            <a:spLocks noGrp="1"/>
          </p:cNvSpPr>
          <p:nvPr>
            <p:ph idx="1"/>
          </p:nvPr>
        </p:nvSpPr>
        <p:spPr>
          <a:xfrm>
            <a:off x="609600" y="1906103"/>
            <a:ext cx="8001000" cy="4450249"/>
          </a:xfrm>
        </p:spPr>
        <p:txBody>
          <a:bodyPr>
            <a:noAutofit/>
          </a:bodyPr>
          <a:lstStyle/>
          <a:p>
            <a:pPr marL="171450" lvl="1">
              <a:lnSpc>
                <a:spcPct val="100000"/>
              </a:lnSpc>
              <a:spcBef>
                <a:spcPts val="750"/>
              </a:spcBef>
            </a:pPr>
            <a:r>
              <a:rPr lang="en-US" sz="2000" dirty="0">
                <a:latin typeface="Times New Roman" panose="02020603050405020304" pitchFamily="18" charset="0"/>
                <a:cs typeface="Times New Roman" panose="02020603050405020304" pitchFamily="18" charset="0"/>
              </a:rPr>
              <a:t>Rapid evolution of computing, communication, and sensor technologies has brought about the proliferation of </a:t>
            </a:r>
            <a:r>
              <a:rPr lang="en-US" sz="2000" dirty="0" smtClean="0">
                <a:latin typeface="Times New Roman" panose="02020603050405020304" pitchFamily="18" charset="0"/>
                <a:cs typeface="Times New Roman" panose="02020603050405020304" pitchFamily="18" charset="0"/>
              </a:rPr>
              <a:t>new </a:t>
            </a:r>
            <a:r>
              <a:rPr lang="en-US" sz="2000" dirty="0">
                <a:latin typeface="Times New Roman" panose="02020603050405020304" pitchFamily="18" charset="0"/>
                <a:cs typeface="Times New Roman" panose="02020603050405020304" pitchFamily="18" charset="0"/>
              </a:rPr>
              <a:t>dynamic </a:t>
            </a:r>
            <a:r>
              <a:rPr lang="en-US" sz="2000" dirty="0" smtClean="0">
                <a:latin typeface="Times New Roman" panose="02020603050405020304" pitchFamily="18" charset="0"/>
                <a:cs typeface="Times New Roman" panose="02020603050405020304" pitchFamily="18" charset="0"/>
              </a:rPr>
              <a:t>highly complex systems (</a:t>
            </a:r>
            <a:r>
              <a:rPr lang="en-US" sz="1800" dirty="0" smtClean="0">
                <a:latin typeface="Times New Roman" panose="02020603050405020304" pitchFamily="18" charset="0"/>
                <a:cs typeface="Times New Roman" panose="02020603050405020304" pitchFamily="18" charset="0"/>
              </a:rPr>
              <a:t>Example</a:t>
            </a:r>
            <a:r>
              <a:rPr lang="en-US" sz="1800" dirty="0">
                <a:latin typeface="Times New Roman" panose="02020603050405020304" pitchFamily="18" charset="0"/>
                <a:cs typeface="Times New Roman" panose="02020603050405020304" pitchFamily="18" charset="0"/>
              </a:rPr>
              <a:t>: computer and communication networks; automated manufacturing systems; air traffic control systems; advanced monitoring and control systems in automobiles or large buildings; intelligent transportation systems; distributed software </a:t>
            </a:r>
            <a:r>
              <a:rPr lang="en-US" sz="1800" dirty="0" smtClean="0">
                <a:latin typeface="Times New Roman" panose="02020603050405020304" pitchFamily="18" charset="0"/>
                <a:cs typeface="Times New Roman" panose="02020603050405020304" pitchFamily="18" charset="0"/>
              </a:rPr>
              <a:t>systems</a:t>
            </a:r>
            <a:r>
              <a:rPr lang="en-US" sz="1800" smtClean="0">
                <a:latin typeface="Times New Roman" panose="02020603050405020304" pitchFamily="18" charset="0"/>
                <a:cs typeface="Times New Roman" panose="02020603050405020304" pitchFamily="18" charset="0"/>
              </a:rPr>
              <a:t>, </a:t>
            </a:r>
            <a:r>
              <a:rPr lang="en-US" sz="1800" smtClean="0">
                <a:latin typeface="Times New Roman" panose="02020603050405020304" pitchFamily="18" charset="0"/>
                <a:cs typeface="Times New Roman" panose="02020603050405020304" pitchFamily="18" charset="0"/>
              </a:rPr>
              <a:t>etc.)</a:t>
            </a:r>
            <a:endParaRPr lang="en-US" sz="1800" dirty="0">
              <a:latin typeface="Times New Roman" panose="02020603050405020304" pitchFamily="18" charset="0"/>
              <a:cs typeface="Times New Roman" panose="02020603050405020304" pitchFamily="18" charset="0"/>
            </a:endParaRPr>
          </a:p>
          <a:p>
            <a:pPr marL="171450" lvl="1">
              <a:lnSpc>
                <a:spcPct val="100000"/>
              </a:lnSpc>
              <a:spcBef>
                <a:spcPts val="750"/>
              </a:spcBef>
            </a:pPr>
            <a:r>
              <a:rPr lang="en-US" sz="2000" dirty="0" smtClean="0">
                <a:latin typeface="Times New Roman" panose="02020603050405020304" pitchFamily="18" charset="0"/>
                <a:cs typeface="Times New Roman" panose="02020603050405020304" pitchFamily="18" charset="0"/>
              </a:rPr>
              <a:t>DES has emerged to provide a formal treatment of such man-made systems </a:t>
            </a:r>
          </a:p>
          <a:p>
            <a:pPr marL="171450" lvl="1">
              <a:lnSpc>
                <a:spcPct val="100000"/>
              </a:lnSpc>
              <a:spcBef>
                <a:spcPts val="750"/>
              </a:spcBef>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challenge is to develop new </a:t>
            </a:r>
            <a:r>
              <a:rPr lang="en-US" sz="2000" dirty="0" smtClean="0">
                <a:latin typeface="Times New Roman" panose="02020603050405020304" pitchFamily="18" charset="0"/>
                <a:cs typeface="Times New Roman" panose="02020603050405020304" pitchFamily="18" charset="0"/>
              </a:rPr>
              <a:t>modeling, analysis and design techniques, </a:t>
            </a:r>
            <a:r>
              <a:rPr lang="en-US" sz="2000" dirty="0">
                <a:latin typeface="Times New Roman" panose="02020603050405020304" pitchFamily="18" charset="0"/>
                <a:cs typeface="Times New Roman" panose="02020603050405020304" pitchFamily="18" charset="0"/>
              </a:rPr>
              <a:t>and systematic control and optimization procedures for this new generation of </a:t>
            </a:r>
            <a:r>
              <a:rPr lang="en-US" sz="2000" dirty="0" smtClean="0">
                <a:latin typeface="Times New Roman" panose="02020603050405020304" pitchFamily="18" charset="0"/>
                <a:cs typeface="Times New Roman" panose="02020603050405020304" pitchFamily="18" charset="0"/>
              </a:rPr>
              <a:t>systems</a:t>
            </a:r>
            <a:endParaRPr lang="en-US" sz="2000" dirty="0">
              <a:latin typeface="Times New Roman" panose="02020603050405020304" pitchFamily="18" charset="0"/>
              <a:cs typeface="Times New Roman" panose="02020603050405020304" pitchFamily="18" charset="0"/>
            </a:endParaRPr>
          </a:p>
          <a:p>
            <a:pPr marL="171450" lvl="1">
              <a:lnSpc>
                <a:spcPct val="100000"/>
              </a:lnSpc>
              <a:spcBef>
                <a:spcPts val="750"/>
              </a:spcBef>
            </a:pPr>
            <a:r>
              <a:rPr lang="en-US" sz="2000" dirty="0" smtClean="0">
                <a:latin typeface="Times New Roman" panose="02020603050405020304" pitchFamily="18" charset="0"/>
                <a:cs typeface="Times New Roman" panose="02020603050405020304" pitchFamily="18" charset="0"/>
              </a:rPr>
              <a:t>Discrete </a:t>
            </a:r>
            <a:r>
              <a:rPr lang="en-US" sz="2000" dirty="0">
                <a:latin typeface="Times New Roman" panose="02020603050405020304" pitchFamily="18" charset="0"/>
                <a:cs typeface="Times New Roman" panose="02020603050405020304" pitchFamily="18" charset="0"/>
              </a:rPr>
              <a:t>event systems is a growing field that utilizes many interesting mathematical models and techniques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38</a:t>
            </a:fld>
            <a:endParaRPr lang="en-US" altLang="zh-CN"/>
          </a:p>
        </p:txBody>
      </p:sp>
      <p:grpSp>
        <p:nvGrpSpPr>
          <p:cNvPr id="6" name="Group 5"/>
          <p:cNvGrpSpPr/>
          <p:nvPr/>
        </p:nvGrpSpPr>
        <p:grpSpPr>
          <a:xfrm>
            <a:off x="112547" y="66621"/>
            <a:ext cx="8918906" cy="786224"/>
            <a:chOff x="112547" y="66621"/>
            <a:chExt cx="8918906" cy="786224"/>
          </a:xfrm>
        </p:grpSpPr>
        <p:pic>
          <p:nvPicPr>
            <p:cNvPr id="7" name="Picture 6"/>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8" name="TextBox 7"/>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9"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19385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dirty="0">
                <a:latin typeface="Georgia" panose="02040502050405020303" pitchFamily="18" charset="0"/>
                <a:cs typeface="Times New Roman" panose="02020603050405020304" pitchFamily="18" charset="0"/>
              </a:rPr>
              <a:t>Why Game Theory?</a:t>
            </a:r>
          </a:p>
        </p:txBody>
      </p:sp>
      <p:sp>
        <p:nvSpPr>
          <p:cNvPr id="3" name="Content Placeholder 2"/>
          <p:cNvSpPr>
            <a:spLocks noGrp="1"/>
          </p:cNvSpPr>
          <p:nvPr>
            <p:ph idx="1"/>
          </p:nvPr>
        </p:nvSpPr>
        <p:spPr>
          <a:xfrm>
            <a:off x="609600" y="1981200"/>
            <a:ext cx="8001000" cy="3733800"/>
          </a:xfrm>
        </p:spPr>
        <p:txBody>
          <a:bodyPr>
            <a:normAutofit/>
          </a:bodyPr>
          <a:lstStyle/>
          <a:p>
            <a:pPr marL="171450" lvl="1">
              <a:spcBef>
                <a:spcPts val="750"/>
              </a:spcBef>
            </a:pPr>
            <a:r>
              <a:rPr lang="en-US" sz="2000" dirty="0">
                <a:latin typeface="Times New Roman" panose="02020603050405020304" pitchFamily="18" charset="0"/>
                <a:cs typeface="Times New Roman" panose="02020603050405020304" pitchFamily="18" charset="0"/>
              </a:rPr>
              <a:t>To jointly satisfy all three of the requirements of agility and robustness, timeliness and high-quality </a:t>
            </a:r>
            <a:r>
              <a:rPr lang="en-US" sz="2000" dirty="0" smtClean="0">
                <a:latin typeface="Times New Roman" panose="02020603050405020304" pitchFamily="18" charset="0"/>
                <a:cs typeface="Times New Roman" panose="02020603050405020304" pitchFamily="18" charset="0"/>
              </a:rPr>
              <a:t>solutions for search and coverage problems</a:t>
            </a:r>
          </a:p>
          <a:p>
            <a:pPr marL="171450" lvl="1">
              <a:spcBef>
                <a:spcPts val="750"/>
              </a:spcBef>
            </a:pPr>
            <a:r>
              <a:rPr lang="en-US" sz="2000" dirty="0" smtClean="0">
                <a:latin typeface="Times New Roman" panose="02020603050405020304" pitchFamily="18" charset="0"/>
                <a:cs typeface="Times New Roman" panose="02020603050405020304" pitchFamily="18" charset="0"/>
              </a:rPr>
              <a:t>negotiation protocol allows to spread the computational burden of solving the problem across the agents in the system, which adds to the control mechanism’s robustness and the timeliness of its solutions</a:t>
            </a:r>
          </a:p>
          <a:p>
            <a:pPr marL="171450" lvl="1">
              <a:spcBef>
                <a:spcPts val="750"/>
              </a:spcBef>
            </a:pPr>
            <a:r>
              <a:rPr lang="en-US" sz="2000" dirty="0" smtClean="0">
                <a:latin typeface="Times New Roman" panose="02020603050405020304" pitchFamily="18" charset="0"/>
                <a:cs typeface="Times New Roman" panose="02020603050405020304" pitchFamily="18" charset="0"/>
              </a:rPr>
              <a:t>Better </a:t>
            </a:r>
            <a:r>
              <a:rPr lang="en-US" sz="2000" dirty="0">
                <a:latin typeface="Times New Roman" panose="02020603050405020304" pitchFamily="18" charset="0"/>
                <a:cs typeface="Times New Roman" panose="02020603050405020304" pitchFamily="18" charset="0"/>
              </a:rPr>
              <a:t>scale-up than other methods</a:t>
            </a:r>
          </a:p>
          <a:p>
            <a:pPr marL="171450" lvl="1">
              <a:spcBef>
                <a:spcPts val="750"/>
              </a:spcBef>
            </a:pPr>
            <a:r>
              <a:rPr lang="en-US" sz="2000" dirty="0">
                <a:latin typeface="Times New Roman" panose="02020603050405020304" pitchFamily="18" charset="0"/>
                <a:cs typeface="Times New Roman" panose="02020603050405020304" pitchFamily="18" charset="0"/>
              </a:rPr>
              <a:t>Rely less on modeling the environment, tasks and individuals</a:t>
            </a:r>
          </a:p>
          <a:p>
            <a:pPr marL="171450" lvl="1">
              <a:spcBef>
                <a:spcPts val="750"/>
              </a:spcBef>
            </a:pPr>
            <a:r>
              <a:rPr lang="en-US" sz="2000" dirty="0">
                <a:latin typeface="Times New Roman" panose="02020603050405020304" pitchFamily="18" charset="0"/>
                <a:cs typeface="Times New Roman" panose="02020603050405020304" pitchFamily="18" charset="0"/>
              </a:rPr>
              <a:t>Make decision based on local data</a:t>
            </a:r>
          </a:p>
          <a:p>
            <a:pPr lvl="1"/>
            <a:endParaRPr lang="en-US" sz="2200" b="1" dirty="0"/>
          </a:p>
          <a:p>
            <a:pPr marL="0" indent="0" algn="ctr">
              <a:buNone/>
            </a:pPr>
            <a:endParaRPr lang="en-US" sz="2400" b="1" dirty="0"/>
          </a:p>
          <a:p>
            <a:pPr marL="0" indent="0" algn="ctr">
              <a:buNone/>
            </a:pPr>
            <a:endParaRPr lang="en-US" sz="2400" dirty="0"/>
          </a:p>
          <a:p>
            <a:pPr marL="0" indent="0">
              <a:buNone/>
            </a:pPr>
            <a:endParaRPr lang="en-US" dirty="0" smtClean="0"/>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39</a:t>
            </a:fld>
            <a:endParaRPr lang="en-US" altLang="zh-CN"/>
          </a:p>
        </p:txBody>
      </p:sp>
      <p:grpSp>
        <p:nvGrpSpPr>
          <p:cNvPr id="6" name="Group 5"/>
          <p:cNvGrpSpPr/>
          <p:nvPr/>
        </p:nvGrpSpPr>
        <p:grpSpPr>
          <a:xfrm>
            <a:off x="112547" y="66621"/>
            <a:ext cx="8918906" cy="786224"/>
            <a:chOff x="112547" y="66621"/>
            <a:chExt cx="8918906" cy="786224"/>
          </a:xfrm>
        </p:grpSpPr>
        <p:pic>
          <p:nvPicPr>
            <p:cNvPr id="7" name="Picture 6"/>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8" name="TextBox 7"/>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9"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83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Georgia" panose="02040502050405020303" pitchFamily="18" charset="0"/>
              </a:rPr>
              <a:t>Advantage of </a:t>
            </a:r>
            <a:r>
              <a:rPr lang="en-US" dirty="0" smtClean="0">
                <a:latin typeface="Georgia" panose="02040502050405020303" pitchFamily="18" charset="0"/>
                <a:cs typeface="Times New Roman" panose="02020603050405020304" pitchFamily="18" charset="0"/>
              </a:rPr>
              <a:t>Cooperative </a:t>
            </a:r>
            <a:r>
              <a:rPr lang="en-US" dirty="0">
                <a:latin typeface="Georgia" panose="02040502050405020303" pitchFamily="18" charset="0"/>
                <a:cs typeface="Times New Roman" panose="02020603050405020304" pitchFamily="18" charset="0"/>
              </a:rPr>
              <a:t>Control</a:t>
            </a:r>
          </a:p>
        </p:txBody>
      </p:sp>
      <p:sp>
        <p:nvSpPr>
          <p:cNvPr id="3" name="Content Placeholder 2"/>
          <p:cNvSpPr>
            <a:spLocks noGrp="1"/>
          </p:cNvSpPr>
          <p:nvPr>
            <p:ph idx="1"/>
          </p:nvPr>
        </p:nvSpPr>
        <p:spPr/>
        <p:txBody>
          <a:bodyPr>
            <a:normAutofit/>
          </a:bodyPr>
          <a:lstStyle/>
          <a:p>
            <a:pPr marL="0" indent="0">
              <a:buNone/>
            </a:pPr>
            <a:r>
              <a:rPr lang="en-US" dirty="0" smtClean="0"/>
              <a:t>Cooperation </a:t>
            </a:r>
            <a:r>
              <a:rPr lang="en-US" dirty="0"/>
              <a:t>is being used to accomplish some common purpose that is greater than the purpose of each </a:t>
            </a:r>
            <a:r>
              <a:rPr lang="en-US" dirty="0" smtClean="0"/>
              <a:t>individual.</a:t>
            </a:r>
            <a:endParaRPr lang="en-US" dirty="0"/>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4</a:t>
            </a:fld>
            <a:endParaRPr lang="en-US" altLang="zh-CN"/>
          </a:p>
        </p:txBody>
      </p:sp>
      <p:graphicFrame>
        <p:nvGraphicFramePr>
          <p:cNvPr id="8" name="Content Placeholder 4"/>
          <p:cNvGraphicFramePr>
            <a:graphicFrameLocks/>
          </p:cNvGraphicFramePr>
          <p:nvPr>
            <p:extLst>
              <p:ext uri="{D42A27DB-BD31-4B8C-83A1-F6EECF244321}">
                <p14:modId xmlns:p14="http://schemas.microsoft.com/office/powerpoint/2010/main" val="3052634120"/>
              </p:ext>
            </p:extLst>
          </p:nvPr>
        </p:nvGraphicFramePr>
        <p:xfrm>
          <a:off x="579120" y="2362200"/>
          <a:ext cx="795528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p:cNvGrpSpPr/>
          <p:nvPr/>
        </p:nvGrpSpPr>
        <p:grpSpPr>
          <a:xfrm>
            <a:off x="112547" y="66621"/>
            <a:ext cx="8918906" cy="786224"/>
            <a:chOff x="112547" y="66621"/>
            <a:chExt cx="8918906" cy="786224"/>
          </a:xfrm>
        </p:grpSpPr>
        <p:pic>
          <p:nvPicPr>
            <p:cNvPr id="9" name="Picture 8"/>
            <p:cNvPicPr>
              <a:picLocks noChangeAspect="1"/>
            </p:cNvPicPr>
            <p:nvPr/>
          </p:nvPicPr>
          <p:blipFill rotWithShape="1">
            <a:blip r:embed="rId8"/>
            <a:srcRect l="833" t="21481" r="48334" b="59260"/>
            <a:stretch/>
          </p:blipFill>
          <p:spPr>
            <a:xfrm>
              <a:off x="7669294" y="149716"/>
              <a:ext cx="1362159" cy="290297"/>
            </a:xfrm>
            <a:prstGeom prst="rect">
              <a:avLst/>
            </a:prstGeom>
          </p:spPr>
        </p:pic>
        <p:sp>
          <p:nvSpPr>
            <p:cNvPr id="10" name="TextBox 9"/>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2" name="Picture 2" descr="C:\Users\lshamgah\Documents\Laya Shamgah\PhD\Research\Presentation\Aand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13324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2057400"/>
            <a:ext cx="6858000" cy="4038600"/>
          </a:xfrm>
        </p:spPr>
        <p:txBody>
          <a:bodyPr>
            <a:normAutofit/>
          </a:bodyPr>
          <a:lstStyle/>
          <a:p>
            <a:pPr marL="0" indent="0">
              <a:buNone/>
            </a:pPr>
            <a:endParaRPr lang="en-US" sz="1800" b="1" dirty="0"/>
          </a:p>
          <a:p>
            <a:pPr marL="0" indent="0" algn="ctr">
              <a:buNone/>
            </a:pPr>
            <a:r>
              <a:rPr lang="en-US" sz="7200" b="1" dirty="0">
                <a:solidFill>
                  <a:schemeClr val="accent2">
                    <a:lumMod val="50000"/>
                  </a:schemeClr>
                </a:solidFill>
                <a:latin typeface="AR ESSENCE" pitchFamily="2" charset="0"/>
                <a:cs typeface="Aharoni" pitchFamily="2" charset="-79"/>
              </a:rPr>
              <a:t>Thank you</a:t>
            </a:r>
          </a:p>
          <a:p>
            <a:pPr marL="0" indent="0" algn="ctr">
              <a:buNone/>
            </a:pPr>
            <a:endParaRPr lang="en-US" sz="1400" b="1" dirty="0">
              <a:solidFill>
                <a:schemeClr val="accent2">
                  <a:lumMod val="50000"/>
                </a:schemeClr>
              </a:solidFill>
              <a:latin typeface="AR ESSENCE" pitchFamily="2" charset="0"/>
              <a:cs typeface="Aharoni" pitchFamily="2" charset="-79"/>
            </a:endParaRPr>
          </a:p>
          <a:p>
            <a:pPr marL="0" indent="0" algn="ctr">
              <a:buNone/>
            </a:pPr>
            <a:r>
              <a:rPr lang="en-US" sz="5400" b="1" i="1" dirty="0">
                <a:solidFill>
                  <a:srgbClr val="0000FF"/>
                </a:solidFill>
                <a:latin typeface="AR ESSENCE" pitchFamily="2" charset="0"/>
                <a:cs typeface="Aharoni" pitchFamily="2" charset="-79"/>
              </a:rPr>
              <a:t>Any Question?</a:t>
            </a:r>
          </a:p>
        </p:txBody>
      </p:sp>
      <p:sp>
        <p:nvSpPr>
          <p:cNvPr id="2" name="Slide Number Placeholder 1"/>
          <p:cNvSpPr>
            <a:spLocks noGrp="1"/>
          </p:cNvSpPr>
          <p:nvPr>
            <p:ph type="sldNum" sz="quarter" idx="12"/>
          </p:nvPr>
        </p:nvSpPr>
        <p:spPr/>
        <p:txBody>
          <a:bodyPr/>
          <a:lstStyle/>
          <a:p>
            <a:fld id="{51F7E82C-B041-4B3C-96FA-1A98850E31F7}" type="slidenum">
              <a:rPr lang="ar-SA" altLang="en-US" smtClean="0"/>
              <a:pPr/>
              <a:t>40</a:t>
            </a:fld>
            <a:endParaRPr lang="en-US" altLang="zh-CN"/>
          </a:p>
        </p:txBody>
      </p:sp>
      <p:grpSp>
        <p:nvGrpSpPr>
          <p:cNvPr id="5" name="Group 4"/>
          <p:cNvGrpSpPr/>
          <p:nvPr/>
        </p:nvGrpSpPr>
        <p:grpSpPr>
          <a:xfrm>
            <a:off x="112547" y="66621"/>
            <a:ext cx="8918906" cy="786224"/>
            <a:chOff x="112547" y="66621"/>
            <a:chExt cx="8918906" cy="786224"/>
          </a:xfrm>
        </p:grpSpPr>
        <p:pic>
          <p:nvPicPr>
            <p:cNvPr id="6" name="Picture 5"/>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7" name="TextBox 6"/>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9"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90882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Refrences-1</a:t>
            </a:r>
          </a:p>
        </p:txBody>
      </p:sp>
      <p:sp>
        <p:nvSpPr>
          <p:cNvPr id="3" name="Content Placeholder 2"/>
          <p:cNvSpPr>
            <a:spLocks noGrp="1"/>
          </p:cNvSpPr>
          <p:nvPr>
            <p:ph idx="1"/>
          </p:nvPr>
        </p:nvSpPr>
        <p:spPr>
          <a:xfrm>
            <a:off x="457200" y="1752600"/>
            <a:ext cx="8001000" cy="4724400"/>
          </a:xfrm>
        </p:spPr>
        <p:txBody>
          <a:bodyPr>
            <a:noAutofit/>
          </a:bodyPr>
          <a:lstStyle/>
          <a:p>
            <a:pPr marL="342900" indent="-342900">
              <a:buFont typeface="+mj-lt"/>
              <a:buAutoNum type="arabicPeriod"/>
            </a:pPr>
            <a:r>
              <a:rPr lang="en-US" sz="1500" b="1" dirty="0">
                <a:latin typeface="Times New Roman" panose="02020603050405020304" pitchFamily="18" charset="0"/>
                <a:cs typeface="Times New Roman" panose="02020603050405020304" pitchFamily="18" charset="0"/>
              </a:rPr>
              <a:t>“A comprehensive taxonomy for multi-robot task allocation” </a:t>
            </a:r>
            <a:r>
              <a:rPr lang="en-US" sz="1500" dirty="0">
                <a:latin typeface="Times New Roman" panose="02020603050405020304" pitchFamily="18" charset="0"/>
                <a:cs typeface="Times New Roman" panose="02020603050405020304" pitchFamily="18" charset="0"/>
              </a:rPr>
              <a:t>G. </a:t>
            </a:r>
            <a:r>
              <a:rPr lang="en-US" sz="1500" dirty="0" err="1">
                <a:latin typeface="Times New Roman" panose="02020603050405020304" pitchFamily="18" charset="0"/>
                <a:cs typeface="Times New Roman" panose="02020603050405020304" pitchFamily="18" charset="0"/>
              </a:rPr>
              <a:t>Ayorkor</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Korsah</a:t>
            </a:r>
            <a:r>
              <a:rPr lang="en-US" sz="1500" dirty="0">
                <a:latin typeface="Times New Roman" panose="02020603050405020304" pitchFamily="18" charset="0"/>
                <a:cs typeface="Times New Roman" panose="02020603050405020304" pitchFamily="18" charset="0"/>
              </a:rPr>
              <a:t>, Anthony Stentz2 and M. </a:t>
            </a:r>
            <a:r>
              <a:rPr lang="en-US" sz="1500" dirty="0" err="1">
                <a:latin typeface="Times New Roman" panose="02020603050405020304" pitchFamily="18" charset="0"/>
                <a:cs typeface="Times New Roman" panose="02020603050405020304" pitchFamily="18" charset="0"/>
              </a:rPr>
              <a:t>Bernardine</a:t>
            </a:r>
            <a:r>
              <a:rPr lang="en-US" sz="1500" dirty="0">
                <a:latin typeface="Times New Roman" panose="02020603050405020304" pitchFamily="18" charset="0"/>
                <a:cs typeface="Times New Roman" panose="02020603050405020304" pitchFamily="18" charset="0"/>
              </a:rPr>
              <a:t> Dias.</a:t>
            </a:r>
          </a:p>
          <a:p>
            <a:pPr marL="342900" indent="-342900">
              <a:buFont typeface="+mj-lt"/>
              <a:buAutoNum type="arabicPeriod"/>
            </a:pPr>
            <a:r>
              <a:rPr lang="en-US" sz="1500" b="1" dirty="0">
                <a:latin typeface="Times New Roman" panose="02020603050405020304" pitchFamily="18" charset="0"/>
                <a:cs typeface="Times New Roman" panose="02020603050405020304" pitchFamily="18" charset="0"/>
              </a:rPr>
              <a:t>“A Formal Analysis and Taxonomy of Task Allocation in Multi-Robot Systems” </a:t>
            </a:r>
            <a:r>
              <a:rPr lang="en-US" sz="1500" dirty="0">
                <a:latin typeface="Times New Roman" panose="02020603050405020304" pitchFamily="18" charset="0"/>
                <a:cs typeface="Times New Roman" panose="02020603050405020304" pitchFamily="18" charset="0"/>
              </a:rPr>
              <a:t>Brian P. </a:t>
            </a:r>
            <a:r>
              <a:rPr lang="en-US" sz="1500" dirty="0" err="1">
                <a:latin typeface="Times New Roman" panose="02020603050405020304" pitchFamily="18" charset="0"/>
                <a:cs typeface="Times New Roman" panose="02020603050405020304" pitchFamily="18" charset="0"/>
              </a:rPr>
              <a:t>Gerkey</a:t>
            </a:r>
            <a:r>
              <a:rPr lang="en-US" sz="1500" dirty="0">
                <a:latin typeface="Times New Roman" panose="02020603050405020304" pitchFamily="18" charset="0"/>
                <a:cs typeface="Times New Roman" panose="02020603050405020304" pitchFamily="18" charset="0"/>
              </a:rPr>
              <a:t> and </a:t>
            </a:r>
            <a:r>
              <a:rPr lang="en-US" sz="1500" dirty="0" err="1">
                <a:latin typeface="Times New Roman" panose="02020603050405020304" pitchFamily="18" charset="0"/>
                <a:cs typeface="Times New Roman" panose="02020603050405020304" pitchFamily="18" charset="0"/>
              </a:rPr>
              <a:t>Maja</a:t>
            </a:r>
            <a:r>
              <a:rPr lang="en-US" sz="1500" dirty="0">
                <a:latin typeface="Times New Roman" panose="02020603050405020304" pitchFamily="18" charset="0"/>
                <a:cs typeface="Times New Roman" panose="02020603050405020304" pitchFamily="18" charset="0"/>
              </a:rPr>
              <a:t> J. </a:t>
            </a:r>
            <a:r>
              <a:rPr lang="en-US" sz="1500" dirty="0" err="1">
                <a:latin typeface="Times New Roman" panose="02020603050405020304" pitchFamily="18" charset="0"/>
                <a:cs typeface="Times New Roman" panose="02020603050405020304" pitchFamily="18" charset="0"/>
              </a:rPr>
              <a:t>Mataric</a:t>
            </a:r>
            <a:r>
              <a:rPr lang="en-US" sz="1500"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500" b="1" dirty="0">
                <a:latin typeface="Times New Roman" panose="02020603050405020304" pitchFamily="18" charset="0"/>
                <a:cs typeface="Times New Roman" panose="02020603050405020304" pitchFamily="18" charset="0"/>
              </a:rPr>
              <a:t>“Self-organized Task Allocation to Sequentially Interdependent Tasks in Swarm Robotics” </a:t>
            </a:r>
            <a:r>
              <a:rPr lang="en-US" sz="1500" dirty="0" err="1">
                <a:latin typeface="Times New Roman" panose="02020603050405020304" pitchFamily="18" charset="0"/>
                <a:cs typeface="Times New Roman" panose="02020603050405020304" pitchFamily="18" charset="0"/>
              </a:rPr>
              <a:t>A.Brutschy</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G.Pini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C.Pinciroli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M.Birattari</a:t>
            </a:r>
            <a:r>
              <a:rPr lang="en-US" sz="1500" dirty="0">
                <a:latin typeface="Times New Roman" panose="02020603050405020304" pitchFamily="18" charset="0"/>
                <a:cs typeface="Times New Roman" panose="02020603050405020304" pitchFamily="18" charset="0"/>
              </a:rPr>
              <a:t>, and </a:t>
            </a:r>
            <a:r>
              <a:rPr lang="en-US" sz="1500" dirty="0" err="1">
                <a:latin typeface="Times New Roman" panose="02020603050405020304" pitchFamily="18" charset="0"/>
                <a:cs typeface="Times New Roman" panose="02020603050405020304" pitchFamily="18" charset="0"/>
              </a:rPr>
              <a:t>M.Dorigo</a:t>
            </a:r>
            <a:r>
              <a:rPr lang="en-US" sz="1500"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500" b="1" dirty="0">
                <a:latin typeface="Times New Roman" panose="02020603050405020304" pitchFamily="18" charset="0"/>
                <a:cs typeface="Times New Roman" panose="02020603050405020304" pitchFamily="18" charset="0"/>
              </a:rPr>
              <a:t>“Local interactions over global broadcasts for improved task allocation  in self-organized multi-robot systems” </a:t>
            </a:r>
            <a:r>
              <a:rPr lang="en-US" sz="1500" dirty="0" err="1">
                <a:latin typeface="Times New Roman" panose="02020603050405020304" pitchFamily="18" charset="0"/>
                <a:cs typeface="Times New Roman" panose="02020603050405020304" pitchFamily="18" charset="0"/>
              </a:rPr>
              <a:t>Md</a:t>
            </a:r>
            <a:r>
              <a:rPr lang="en-US" sz="1500" dirty="0">
                <a:latin typeface="Times New Roman" panose="02020603050405020304" pitchFamily="18" charset="0"/>
                <a:cs typeface="Times New Roman" panose="02020603050405020304" pitchFamily="18" charset="0"/>
              </a:rPr>
              <a:t> Omar </a:t>
            </a:r>
            <a:r>
              <a:rPr lang="en-US" sz="1500" dirty="0" err="1">
                <a:latin typeface="Times New Roman" panose="02020603050405020304" pitchFamily="18" charset="0"/>
                <a:cs typeface="Times New Roman" panose="02020603050405020304" pitchFamily="18" charset="0"/>
              </a:rPr>
              <a:t>Faruque</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Sarker</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Torbjørn</a:t>
            </a:r>
            <a:r>
              <a:rPr lang="en-US" sz="1500" dirty="0">
                <a:latin typeface="Times New Roman" panose="02020603050405020304" pitchFamily="18" charset="0"/>
                <a:cs typeface="Times New Roman" panose="02020603050405020304" pitchFamily="18" charset="0"/>
              </a:rPr>
              <a:t> S. Dahl, Elsa </a:t>
            </a:r>
            <a:r>
              <a:rPr lang="en-US" sz="1500" dirty="0" err="1">
                <a:latin typeface="Times New Roman" panose="02020603050405020304" pitchFamily="18" charset="0"/>
                <a:cs typeface="Times New Roman" panose="02020603050405020304" pitchFamily="18" charset="0"/>
              </a:rPr>
              <a:t>Arcaute</a:t>
            </a:r>
            <a:r>
              <a:rPr lang="en-US" sz="1500" dirty="0">
                <a:latin typeface="Times New Roman" panose="02020603050405020304" pitchFamily="18" charset="0"/>
                <a:cs typeface="Times New Roman" panose="02020603050405020304" pitchFamily="18" charset="0"/>
              </a:rPr>
              <a:t>, Kim </a:t>
            </a:r>
            <a:r>
              <a:rPr lang="en-US" sz="1500" dirty="0" err="1">
                <a:latin typeface="Times New Roman" panose="02020603050405020304" pitchFamily="18" charset="0"/>
                <a:cs typeface="Times New Roman" panose="02020603050405020304" pitchFamily="18" charset="0"/>
              </a:rPr>
              <a:t>Christensend</a:t>
            </a:r>
            <a:r>
              <a:rPr lang="en-US" sz="1500"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500" b="1" dirty="0">
                <a:latin typeface="Times New Roman" panose="02020603050405020304" pitchFamily="18" charset="0"/>
                <a:cs typeface="Times New Roman" panose="02020603050405020304" pitchFamily="18" charset="0"/>
              </a:rPr>
              <a:t>“</a:t>
            </a:r>
            <a:r>
              <a:rPr lang="vi-VN" sz="1500" b="1" dirty="0">
                <a:latin typeface="Times New Roman" panose="02020603050405020304" pitchFamily="18" charset="0"/>
                <a:cs typeface="Times New Roman" panose="02020603050405020304" pitchFamily="18" charset="0"/>
              </a:rPr>
              <a:t>Hedonic Coalition Formation for Distributed</a:t>
            </a:r>
            <a:r>
              <a:rPr lang="en-US" sz="1500" b="1" dirty="0">
                <a:latin typeface="Times New Roman" panose="02020603050405020304" pitchFamily="18" charset="0"/>
                <a:cs typeface="Times New Roman" panose="02020603050405020304" pitchFamily="18" charset="0"/>
              </a:rPr>
              <a:t> </a:t>
            </a:r>
            <a:r>
              <a:rPr lang="vi-VN" sz="1500" b="1" dirty="0">
                <a:latin typeface="Times New Roman" panose="02020603050405020304" pitchFamily="18" charset="0"/>
                <a:cs typeface="Times New Roman" panose="02020603050405020304" pitchFamily="18" charset="0"/>
              </a:rPr>
              <a:t>Task Allocation among Wireless Agents</a:t>
            </a:r>
            <a:r>
              <a:rPr lang="en-US" sz="1500" b="1" dirty="0">
                <a:latin typeface="Times New Roman" panose="02020603050405020304" pitchFamily="18" charset="0"/>
                <a:cs typeface="Times New Roman" panose="02020603050405020304" pitchFamily="18" charset="0"/>
              </a:rPr>
              <a:t>” </a:t>
            </a:r>
            <a:r>
              <a:rPr lang="vi-VN" sz="1500" dirty="0">
                <a:latin typeface="Times New Roman" panose="02020603050405020304" pitchFamily="18" charset="0"/>
                <a:cs typeface="Times New Roman" panose="02020603050405020304" pitchFamily="18" charset="0"/>
              </a:rPr>
              <a:t>W</a:t>
            </a:r>
            <a:r>
              <a:rPr lang="en-US" sz="1500" dirty="0">
                <a:latin typeface="Times New Roman" panose="02020603050405020304" pitchFamily="18" charset="0"/>
                <a:cs typeface="Times New Roman" panose="02020603050405020304" pitchFamily="18" charset="0"/>
              </a:rPr>
              <a:t>.</a:t>
            </a:r>
            <a:r>
              <a:rPr lang="vi-VN" sz="1500" dirty="0">
                <a:latin typeface="Times New Roman" panose="02020603050405020304" pitchFamily="18" charset="0"/>
                <a:cs typeface="Times New Roman" panose="02020603050405020304" pitchFamily="18" charset="0"/>
              </a:rPr>
              <a:t> Saad, Z</a:t>
            </a:r>
            <a:r>
              <a:rPr lang="en-US" sz="1500" dirty="0">
                <a:latin typeface="Times New Roman" panose="02020603050405020304" pitchFamily="18" charset="0"/>
                <a:cs typeface="Times New Roman" panose="02020603050405020304" pitchFamily="18" charset="0"/>
              </a:rPr>
              <a:t>.</a:t>
            </a:r>
            <a:r>
              <a:rPr lang="vi-VN" sz="1500" dirty="0">
                <a:latin typeface="Times New Roman" panose="02020603050405020304" pitchFamily="18" charset="0"/>
                <a:cs typeface="Times New Roman" panose="02020603050405020304" pitchFamily="18" charset="0"/>
              </a:rPr>
              <a:t> Han, T</a:t>
            </a:r>
            <a:r>
              <a:rPr lang="en-US" sz="1500" dirty="0">
                <a:latin typeface="Times New Roman" panose="02020603050405020304" pitchFamily="18" charset="0"/>
                <a:cs typeface="Times New Roman" panose="02020603050405020304" pitchFamily="18" charset="0"/>
              </a:rPr>
              <a:t>.</a:t>
            </a:r>
            <a:r>
              <a:rPr lang="vi-VN" sz="1500" dirty="0">
                <a:latin typeface="Times New Roman" panose="02020603050405020304" pitchFamily="18" charset="0"/>
                <a:cs typeface="Times New Roman" panose="02020603050405020304" pitchFamily="18" charset="0"/>
              </a:rPr>
              <a:t> Basar,</a:t>
            </a:r>
            <a:r>
              <a:rPr lang="en-US" sz="1500" dirty="0">
                <a:latin typeface="Times New Roman" panose="02020603050405020304" pitchFamily="18" charset="0"/>
                <a:cs typeface="Times New Roman" panose="02020603050405020304" pitchFamily="18" charset="0"/>
              </a:rPr>
              <a:t> </a:t>
            </a:r>
            <a:r>
              <a:rPr lang="vi-VN" sz="1500" dirty="0">
                <a:latin typeface="Times New Roman" panose="02020603050405020304" pitchFamily="18" charset="0"/>
                <a:cs typeface="Times New Roman" panose="02020603050405020304" pitchFamily="18" charset="0"/>
              </a:rPr>
              <a:t>M</a:t>
            </a:r>
            <a:r>
              <a:rPr lang="en-US" sz="1500" dirty="0">
                <a:latin typeface="Times New Roman" panose="02020603050405020304" pitchFamily="18" charset="0"/>
                <a:cs typeface="Times New Roman" panose="02020603050405020304" pitchFamily="18" charset="0"/>
              </a:rPr>
              <a:t>.</a:t>
            </a:r>
            <a:r>
              <a:rPr lang="vi-VN" sz="1500" dirty="0">
                <a:latin typeface="Times New Roman" panose="02020603050405020304" pitchFamily="18" charset="0"/>
                <a:cs typeface="Times New Roman" panose="02020603050405020304" pitchFamily="18" charset="0"/>
              </a:rPr>
              <a:t> Debbah, and A</a:t>
            </a:r>
            <a:r>
              <a:rPr lang="en-US" sz="1500" dirty="0">
                <a:latin typeface="Times New Roman" panose="02020603050405020304" pitchFamily="18" charset="0"/>
                <a:cs typeface="Times New Roman" panose="02020603050405020304" pitchFamily="18" charset="0"/>
              </a:rPr>
              <a:t>.</a:t>
            </a:r>
            <a:r>
              <a:rPr lang="vi-VN" sz="1500" dirty="0">
                <a:latin typeface="Times New Roman" panose="02020603050405020304" pitchFamily="18" charset="0"/>
                <a:cs typeface="Times New Roman" panose="02020603050405020304" pitchFamily="18" charset="0"/>
              </a:rPr>
              <a:t> Hjørungnes</a:t>
            </a:r>
            <a:r>
              <a:rPr lang="en-US" sz="1500" dirty="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500" b="1" dirty="0">
                <a:latin typeface="Times New Roman" panose="02020603050405020304" pitchFamily="18" charset="0"/>
                <a:cs typeface="Times New Roman" panose="02020603050405020304" pitchFamily="18" charset="0"/>
              </a:rPr>
              <a:t>“Autonomous Vehicle-Target Assignment: A Game-Theoretical Formulation” </a:t>
            </a:r>
            <a:r>
              <a:rPr lang="en-US" sz="1500" dirty="0" err="1">
                <a:latin typeface="Times New Roman" panose="02020603050405020304" pitchFamily="18" charset="0"/>
                <a:cs typeface="Times New Roman" panose="02020603050405020304" pitchFamily="18" charset="0"/>
              </a:rPr>
              <a:t>Gürdal</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Arslan</a:t>
            </a:r>
            <a:r>
              <a:rPr lang="en-US" sz="1500" dirty="0">
                <a:latin typeface="Times New Roman" panose="02020603050405020304" pitchFamily="18" charset="0"/>
                <a:cs typeface="Times New Roman" panose="02020603050405020304" pitchFamily="18" charset="0"/>
              </a:rPr>
              <a:t>, Jason R. </a:t>
            </a:r>
            <a:r>
              <a:rPr lang="en-US" sz="1500" dirty="0" err="1">
                <a:latin typeface="Times New Roman" panose="02020603050405020304" pitchFamily="18" charset="0"/>
                <a:cs typeface="Times New Roman" panose="02020603050405020304" pitchFamily="18" charset="0"/>
              </a:rPr>
              <a:t>Marden</a:t>
            </a:r>
            <a:r>
              <a:rPr lang="en-US" sz="1500" dirty="0">
                <a:latin typeface="Times New Roman" panose="02020603050405020304" pitchFamily="18" charset="0"/>
                <a:cs typeface="Times New Roman" panose="02020603050405020304" pitchFamily="18" charset="0"/>
              </a:rPr>
              <a:t>, Jeff S. </a:t>
            </a:r>
            <a:r>
              <a:rPr lang="en-US" sz="1500" dirty="0" err="1">
                <a:latin typeface="Times New Roman" panose="02020603050405020304" pitchFamily="18" charset="0"/>
                <a:cs typeface="Times New Roman" panose="02020603050405020304" pitchFamily="18" charset="0"/>
              </a:rPr>
              <a:t>Shamma</a:t>
            </a:r>
            <a:r>
              <a:rPr lang="en-US" sz="15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500" b="1" dirty="0">
                <a:latin typeface="Times New Roman" panose="02020603050405020304" pitchFamily="18" charset="0"/>
                <a:cs typeface="Times New Roman" panose="02020603050405020304" pitchFamily="18" charset="0"/>
              </a:rPr>
              <a:t>“Decentralized Dynamic Task Allocation Using Overlapping Potential Games” </a:t>
            </a:r>
            <a:r>
              <a:rPr lang="en-US" sz="1500" dirty="0">
                <a:latin typeface="Times New Roman" panose="02020603050405020304" pitchFamily="18" charset="0"/>
                <a:cs typeface="Times New Roman" panose="02020603050405020304" pitchFamily="18" charset="0"/>
              </a:rPr>
              <a:t>Archie C. Chapman1,∗, Rosa Anna Micillo2, Ramachandra Kota1 and Nicholas R. Jennings1.</a:t>
            </a:r>
          </a:p>
          <a:p>
            <a:pPr marL="342900" indent="-342900">
              <a:buFont typeface="+mj-lt"/>
              <a:buAutoNum type="arabicPeriod"/>
            </a:pPr>
            <a:r>
              <a:rPr lang="en-US" sz="1500" b="1" dirty="0">
                <a:latin typeface="Times New Roman" panose="02020603050405020304" pitchFamily="18" charset="0"/>
                <a:cs typeface="Times New Roman" panose="02020603050405020304" pitchFamily="18" charset="0"/>
              </a:rPr>
              <a:t>“Market-Based </a:t>
            </a:r>
            <a:r>
              <a:rPr lang="en-US" sz="1500" b="1" dirty="0" err="1">
                <a:latin typeface="Times New Roman" panose="02020603050405020304" pitchFamily="18" charset="0"/>
                <a:cs typeface="Times New Roman" panose="02020603050405020304" pitchFamily="18" charset="0"/>
              </a:rPr>
              <a:t>Multirobot</a:t>
            </a:r>
            <a:r>
              <a:rPr lang="en-US" sz="1500" b="1" dirty="0">
                <a:latin typeface="Times New Roman" panose="02020603050405020304" pitchFamily="18" charset="0"/>
                <a:cs typeface="Times New Roman" panose="02020603050405020304" pitchFamily="18" charset="0"/>
              </a:rPr>
              <a:t> Coordination: A Survey and Analysis”</a:t>
            </a:r>
            <a:r>
              <a:rPr lang="en-US" sz="1500" dirty="0">
                <a:latin typeface="Times New Roman" panose="02020603050405020304" pitchFamily="18" charset="0"/>
                <a:cs typeface="Times New Roman" panose="02020603050405020304" pitchFamily="18" charset="0"/>
              </a:rPr>
              <a:t>, M. Bernardine Dias, Robert </a:t>
            </a:r>
            <a:r>
              <a:rPr lang="en-US" sz="1500" dirty="0" err="1">
                <a:latin typeface="Times New Roman" panose="02020603050405020304" pitchFamily="18" charset="0"/>
                <a:cs typeface="Times New Roman" panose="02020603050405020304" pitchFamily="18" charset="0"/>
              </a:rPr>
              <a:t>Zlot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Nidhi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Kalra</a:t>
            </a:r>
            <a:r>
              <a:rPr lang="en-US" sz="1500" dirty="0">
                <a:latin typeface="Times New Roman" panose="02020603050405020304" pitchFamily="18" charset="0"/>
                <a:cs typeface="Times New Roman" panose="02020603050405020304" pitchFamily="18" charset="0"/>
              </a:rPr>
              <a:t>, and Anthony </a:t>
            </a:r>
            <a:r>
              <a:rPr lang="en-US" sz="1500" dirty="0" err="1">
                <a:latin typeface="Times New Roman" panose="02020603050405020304" pitchFamily="18" charset="0"/>
                <a:cs typeface="Times New Roman" panose="02020603050405020304" pitchFamily="18" charset="0"/>
              </a:rPr>
              <a:t>Stentz</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Proccessings</a:t>
            </a:r>
            <a:r>
              <a:rPr lang="en-US" sz="1500" dirty="0">
                <a:latin typeface="Times New Roman" panose="02020603050405020304" pitchFamily="18" charset="0"/>
                <a:cs typeface="Times New Roman" panose="02020603050405020304" pitchFamily="18" charset="0"/>
              </a:rPr>
              <a:t> of IEEE</a:t>
            </a:r>
            <a:r>
              <a:rPr lang="en-US" sz="1500"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n-US" sz="1500" b="1" dirty="0">
                <a:latin typeface="Times New Roman" panose="02020603050405020304" pitchFamily="18" charset="0"/>
                <a:cs typeface="Times New Roman" panose="02020603050405020304" pitchFamily="18" charset="0"/>
              </a:rPr>
              <a:t>“Cooperative Tasking for Deterministic Specification Automata”</a:t>
            </a:r>
            <a:r>
              <a:rPr lang="en-US" sz="1500" dirty="0">
                <a:latin typeface="Times New Roman" panose="02020603050405020304" pitchFamily="18" charset="0"/>
                <a:cs typeface="Times New Roman" panose="02020603050405020304" pitchFamily="18" charset="0"/>
              </a:rPr>
              <a:t>, Mohammad </a:t>
            </a:r>
            <a:r>
              <a:rPr lang="en-US" sz="1500" dirty="0" err="1">
                <a:latin typeface="Times New Roman" panose="02020603050405020304" pitchFamily="18" charset="0"/>
                <a:cs typeface="Times New Roman" panose="02020603050405020304" pitchFamily="18" charset="0"/>
              </a:rPr>
              <a:t>Karimadini</a:t>
            </a:r>
            <a:r>
              <a:rPr lang="en-US" sz="1500" dirty="0">
                <a:latin typeface="Times New Roman" panose="02020603050405020304" pitchFamily="18" charset="0"/>
                <a:cs typeface="Times New Roman" panose="02020603050405020304" pitchFamily="18" charset="0"/>
              </a:rPr>
              <a:t>, Hai Lin, Ali </a:t>
            </a:r>
            <a:r>
              <a:rPr lang="en-US" sz="1500" dirty="0" err="1">
                <a:latin typeface="Times New Roman" panose="02020603050405020304" pitchFamily="18" charset="0"/>
                <a:cs typeface="Times New Roman" panose="02020603050405020304" pitchFamily="18" charset="0"/>
              </a:rPr>
              <a:t>Karimoddini</a:t>
            </a:r>
            <a:r>
              <a:rPr lang="en-US" sz="1500" dirty="0">
                <a:latin typeface="Times New Roman" panose="02020603050405020304" pitchFamily="18" charset="0"/>
                <a:cs typeface="Times New Roman" panose="02020603050405020304" pitchFamily="18" charset="0"/>
              </a:rPr>
              <a:t>, Asian Journal of Control, Vol. 00, No. 0, pp. 1-14, Month 2008</a:t>
            </a:r>
            <a:r>
              <a:rPr lang="en-US" sz="1500" dirty="0" smtClean="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1F7E82C-B041-4B3C-96FA-1A98850E31F7}" type="slidenum">
              <a:rPr lang="ar-SA" altLang="en-US" smtClean="0"/>
              <a:pPr/>
              <a:t>41</a:t>
            </a:fld>
            <a:endParaRPr lang="en-US" altLang="zh-CN"/>
          </a:p>
        </p:txBody>
      </p:sp>
      <p:grpSp>
        <p:nvGrpSpPr>
          <p:cNvPr id="6" name="Group 5"/>
          <p:cNvGrpSpPr/>
          <p:nvPr/>
        </p:nvGrpSpPr>
        <p:grpSpPr>
          <a:xfrm>
            <a:off x="112547" y="66621"/>
            <a:ext cx="8918906" cy="786224"/>
            <a:chOff x="112547" y="66621"/>
            <a:chExt cx="8918906" cy="786224"/>
          </a:xfrm>
        </p:grpSpPr>
        <p:pic>
          <p:nvPicPr>
            <p:cNvPr id="7" name="Picture 6"/>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9" name="TextBox 8"/>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0"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5459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Refrences-2</a:t>
            </a:r>
          </a:p>
        </p:txBody>
      </p:sp>
      <p:sp>
        <p:nvSpPr>
          <p:cNvPr id="3" name="Content Placeholder 2"/>
          <p:cNvSpPr>
            <a:spLocks noGrp="1"/>
          </p:cNvSpPr>
          <p:nvPr>
            <p:ph idx="1"/>
          </p:nvPr>
        </p:nvSpPr>
        <p:spPr>
          <a:xfrm>
            <a:off x="457200" y="1752600"/>
            <a:ext cx="7848600" cy="4876800"/>
          </a:xfrm>
        </p:spPr>
        <p:txBody>
          <a:bodyPr>
            <a:noAutofit/>
          </a:bodyPr>
          <a:lstStyle/>
          <a:p>
            <a:pPr marL="342900" indent="-342900">
              <a:buFont typeface="+mj-lt"/>
              <a:buAutoNum type="arabicPeriod" startAt="10"/>
            </a:pPr>
            <a:r>
              <a:rPr lang="en-US" sz="1500" b="1" dirty="0">
                <a:latin typeface="Times New Roman" panose="02020603050405020304" pitchFamily="18" charset="0"/>
                <a:cs typeface="Times New Roman" panose="02020603050405020304" pitchFamily="18" charset="0"/>
              </a:rPr>
              <a:t>“Decentralized Hybrid Formation Control of Unmanned Aerial Vehicles”</a:t>
            </a:r>
            <a:r>
              <a:rPr lang="en-US" sz="1500" dirty="0">
                <a:latin typeface="Times New Roman" panose="02020603050405020304" pitchFamily="18" charset="0"/>
                <a:cs typeface="Times New Roman" panose="02020603050405020304" pitchFamily="18" charset="0"/>
              </a:rPr>
              <a:t>, Ali </a:t>
            </a:r>
            <a:r>
              <a:rPr lang="en-US" sz="1500" dirty="0" err="1">
                <a:latin typeface="Times New Roman" panose="02020603050405020304" pitchFamily="18" charset="0"/>
                <a:cs typeface="Times New Roman" panose="02020603050405020304" pitchFamily="18" charset="0"/>
              </a:rPr>
              <a:t>Karimoddini</a:t>
            </a:r>
            <a:r>
              <a:rPr lang="en-US" sz="1500" dirty="0">
                <a:latin typeface="Times New Roman" panose="02020603050405020304" pitchFamily="18" charset="0"/>
                <a:cs typeface="Times New Roman" panose="02020603050405020304" pitchFamily="18" charset="0"/>
              </a:rPr>
              <a:t>, Mohammad </a:t>
            </a:r>
            <a:r>
              <a:rPr lang="en-US" sz="1500" dirty="0" err="1">
                <a:latin typeface="Times New Roman" panose="02020603050405020304" pitchFamily="18" charset="0"/>
                <a:cs typeface="Times New Roman" panose="02020603050405020304" pitchFamily="18" charset="0"/>
              </a:rPr>
              <a:t>Karimadini</a:t>
            </a:r>
            <a:r>
              <a:rPr lang="en-US" sz="1500" dirty="0">
                <a:latin typeface="Times New Roman" panose="02020603050405020304" pitchFamily="18" charset="0"/>
                <a:cs typeface="Times New Roman" panose="02020603050405020304" pitchFamily="18" charset="0"/>
              </a:rPr>
              <a:t>, Hai Lin, American Control Conference (ACC) June 4-6, 2014. Portland, Oregon, USA.</a:t>
            </a:r>
          </a:p>
          <a:p>
            <a:pPr marL="342900" indent="-342900">
              <a:buFont typeface="+mj-lt"/>
              <a:buAutoNum type="arabicPeriod" startAt="10"/>
            </a:pPr>
            <a:r>
              <a:rPr lang="en-US" sz="1500" b="1" dirty="0">
                <a:latin typeface="Times New Roman" panose="02020603050405020304" pitchFamily="18" charset="0"/>
                <a:cs typeface="Times New Roman" panose="02020603050405020304" pitchFamily="18" charset="0"/>
              </a:rPr>
              <a:t>“Guaranteed global performance through local </a:t>
            </a:r>
            <a:r>
              <a:rPr lang="en-US" sz="1500" b="1" dirty="0" err="1">
                <a:latin typeface="Times New Roman" panose="02020603050405020304" pitchFamily="18" charset="0"/>
                <a:cs typeface="Times New Roman" panose="02020603050405020304" pitchFamily="18" charset="0"/>
              </a:rPr>
              <a:t>coordinations</a:t>
            </a:r>
            <a:r>
              <a:rPr lang="en-US" sz="1500" b="1" dirty="0">
                <a:latin typeface="Times New Roman" panose="02020603050405020304" pitchFamily="18" charset="0"/>
                <a:cs typeface="Times New Roman" panose="02020603050405020304" pitchFamily="18" charset="0"/>
              </a:rPr>
              <a:t>”</a:t>
            </a:r>
            <a:r>
              <a:rPr lang="en-US" sz="1500" dirty="0">
                <a:latin typeface="Times New Roman" panose="02020603050405020304" pitchFamily="18" charset="0"/>
                <a:cs typeface="Times New Roman" panose="02020603050405020304" pitchFamily="18" charset="0"/>
              </a:rPr>
              <a:t>, Mohammad </a:t>
            </a:r>
            <a:r>
              <a:rPr lang="en-US" sz="1500" dirty="0" err="1">
                <a:latin typeface="Times New Roman" panose="02020603050405020304" pitchFamily="18" charset="0"/>
                <a:cs typeface="Times New Roman" panose="02020603050405020304" pitchFamily="18" charset="0"/>
              </a:rPr>
              <a:t>Karimadini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Hai</a:t>
            </a:r>
            <a:r>
              <a:rPr lang="en-US" sz="1500" dirty="0">
                <a:latin typeface="Times New Roman" panose="02020603050405020304" pitchFamily="18" charset="0"/>
                <a:cs typeface="Times New Roman" panose="02020603050405020304" pitchFamily="18" charset="0"/>
              </a:rPr>
              <a:t> Lin, </a:t>
            </a:r>
            <a:r>
              <a:rPr lang="en-US" sz="1500" dirty="0" err="1">
                <a:latin typeface="Times New Roman" panose="02020603050405020304" pitchFamily="18" charset="0"/>
                <a:cs typeface="Times New Roman" panose="02020603050405020304" pitchFamily="18" charset="0"/>
              </a:rPr>
              <a:t>Automatica</a:t>
            </a:r>
            <a:r>
              <a:rPr lang="en-US" sz="1500" dirty="0">
                <a:latin typeface="Times New Roman" panose="02020603050405020304" pitchFamily="18" charset="0"/>
                <a:cs typeface="Times New Roman" panose="02020603050405020304" pitchFamily="18" charset="0"/>
              </a:rPr>
              <a:t> 47 (2011) 890–898.</a:t>
            </a:r>
          </a:p>
          <a:p>
            <a:pPr marL="342900" indent="-342900">
              <a:buFont typeface="+mj-lt"/>
              <a:buAutoNum type="arabicPeriod" startAt="10"/>
            </a:pPr>
            <a:r>
              <a:rPr lang="en-US" sz="1500" dirty="0">
                <a:latin typeface="Times New Roman" panose="02020603050405020304" pitchFamily="18" charset="0"/>
                <a:cs typeface="Times New Roman" panose="02020603050405020304" pitchFamily="18" charset="0"/>
              </a:rPr>
              <a:t> </a:t>
            </a:r>
            <a:r>
              <a:rPr lang="en-US" sz="1500" b="1" dirty="0">
                <a:latin typeface="Times New Roman" panose="02020603050405020304" pitchFamily="18" charset="0"/>
                <a:cs typeface="Times New Roman" panose="02020603050405020304" pitchFamily="18" charset="0"/>
              </a:rPr>
              <a:t>“Market-Based Coordination of UAVs for Time-Constrained Remote Data Collection and Relay”, </a:t>
            </a:r>
            <a:r>
              <a:rPr lang="en-US" sz="1500" dirty="0" err="1">
                <a:latin typeface="Times New Roman" panose="02020603050405020304" pitchFamily="18" charset="0"/>
                <a:cs typeface="Times New Roman" panose="02020603050405020304" pitchFamily="18" charset="0"/>
              </a:rPr>
              <a:t>Ajorlou</a:t>
            </a:r>
            <a:r>
              <a:rPr lang="en-US" sz="1500" dirty="0">
                <a:latin typeface="Times New Roman" panose="02020603050405020304" pitchFamily="18" charset="0"/>
                <a:cs typeface="Times New Roman" panose="02020603050405020304" pitchFamily="18" charset="0"/>
              </a:rPr>
              <a:t>, A., </a:t>
            </a:r>
            <a:r>
              <a:rPr lang="en-US" sz="1500" b="1" dirty="0" err="1">
                <a:latin typeface="Times New Roman" panose="02020603050405020304" pitchFamily="18" charset="0"/>
                <a:cs typeface="Times New Roman" panose="02020603050405020304" pitchFamily="18" charset="0"/>
              </a:rPr>
              <a:t>Homaifar</a:t>
            </a:r>
            <a:r>
              <a:rPr lang="en-US" sz="1500" b="1" dirty="0">
                <a:latin typeface="Times New Roman" panose="02020603050405020304" pitchFamily="18" charset="0"/>
                <a:cs typeface="Times New Roman" panose="02020603050405020304" pitchFamily="18" charset="0"/>
              </a:rPr>
              <a:t>, A.</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Esterline</a:t>
            </a:r>
            <a:r>
              <a:rPr lang="en-US" sz="1500" dirty="0">
                <a:latin typeface="Times New Roman" panose="02020603050405020304" pitchFamily="18" charset="0"/>
                <a:cs typeface="Times New Roman" panose="02020603050405020304" pitchFamily="18" charset="0"/>
              </a:rPr>
              <a:t>, A., Moore, J. G., and Bamberger, R. J</a:t>
            </a:r>
            <a:r>
              <a:rPr lang="en-US" sz="1500" dirty="0" smtClean="0">
                <a:latin typeface="Times New Roman" panose="02020603050405020304" pitchFamily="18" charset="0"/>
                <a:cs typeface="Times New Roman" panose="02020603050405020304" pitchFamily="18" charset="0"/>
              </a:rPr>
              <a:t>..</a:t>
            </a:r>
          </a:p>
          <a:p>
            <a:pPr marL="342900" indent="-342900">
              <a:buFont typeface="+mj-lt"/>
              <a:buAutoNum type="arabicPeriod" startAt="10"/>
            </a:pPr>
            <a:r>
              <a:rPr lang="en-US" sz="1500" b="1" dirty="0">
                <a:latin typeface="Times New Roman" panose="02020603050405020304" pitchFamily="18" charset="0"/>
                <a:cs typeface="Times New Roman" panose="02020603050405020304" pitchFamily="18" charset="0"/>
              </a:rPr>
              <a:t>“Modeling and control of logical discrete event systems”</a:t>
            </a:r>
            <a:r>
              <a:rPr lang="en-US" sz="1500" dirty="0" smtClean="0"/>
              <a:t>, </a:t>
            </a:r>
            <a:r>
              <a:rPr lang="en-US" sz="1500" dirty="0" err="1">
                <a:latin typeface="Times New Roman" panose="02020603050405020304" pitchFamily="18" charset="0"/>
                <a:cs typeface="Times New Roman" panose="02020603050405020304" pitchFamily="18" charset="0"/>
              </a:rPr>
              <a:t>Ratnesh</a:t>
            </a:r>
            <a:r>
              <a:rPr lang="en-US" sz="1500" dirty="0">
                <a:latin typeface="Times New Roman" panose="02020603050405020304" pitchFamily="18" charset="0"/>
                <a:cs typeface="Times New Roman" panose="02020603050405020304" pitchFamily="18" charset="0"/>
              </a:rPr>
              <a:t> Kumar, Vijay K. Garg, SPRINGER SCIENCE+BUSINESS MEDIA, LLC</a:t>
            </a:r>
            <a:r>
              <a:rPr lang="en-US" sz="1500" dirty="0" smtClean="0">
                <a:latin typeface="Times New Roman" panose="02020603050405020304" pitchFamily="18" charset="0"/>
                <a:cs typeface="Times New Roman" panose="02020603050405020304" pitchFamily="18" charset="0"/>
              </a:rPr>
              <a:t>.</a:t>
            </a:r>
          </a:p>
          <a:p>
            <a:pPr marL="342900" indent="-342900">
              <a:buFont typeface="+mj-lt"/>
              <a:buAutoNum type="arabicPeriod" startAt="10"/>
            </a:pPr>
            <a:r>
              <a:rPr lang="en-US" sz="1500" b="1" dirty="0">
                <a:latin typeface="Times New Roman" panose="02020603050405020304" pitchFamily="18" charset="0"/>
                <a:cs typeface="Times New Roman" panose="02020603050405020304" pitchFamily="18" charset="0"/>
              </a:rPr>
              <a:t>“Introduction to Discrete Event Systems”</a:t>
            </a:r>
            <a:r>
              <a:rPr lang="en-US" sz="1500" dirty="0">
                <a:latin typeface="Times New Roman" panose="02020603050405020304" pitchFamily="18" charset="0"/>
                <a:cs typeface="Times New Roman" panose="02020603050405020304" pitchFamily="18" charset="0"/>
              </a:rPr>
              <a:t>, Christos G. Cassandras, </a:t>
            </a:r>
            <a:r>
              <a:rPr lang="en-US" sz="1500" dirty="0" err="1">
                <a:latin typeface="Times New Roman" panose="02020603050405020304" pitchFamily="18" charset="0"/>
                <a:cs typeface="Times New Roman" panose="02020603050405020304" pitchFamily="18" charset="0"/>
              </a:rPr>
              <a:t>Stéphane</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Lafortune</a:t>
            </a:r>
            <a:r>
              <a:rPr lang="en-US" sz="1500" dirty="0">
                <a:latin typeface="Times New Roman" panose="02020603050405020304" pitchFamily="18" charset="0"/>
                <a:cs typeface="Times New Roman" panose="02020603050405020304" pitchFamily="18" charset="0"/>
              </a:rPr>
              <a:t>, 2nd Edition, Springer.</a:t>
            </a:r>
          </a:p>
          <a:p>
            <a:pPr marL="342900" indent="-342900">
              <a:buFont typeface="+mj-lt"/>
              <a:buAutoNum type="arabicPeriod" startAt="10"/>
            </a:pPr>
            <a:r>
              <a:rPr lang="en-US" sz="1500" b="1" dirty="0">
                <a:latin typeface="Times New Roman" panose="02020603050405020304" pitchFamily="18" charset="0"/>
                <a:cs typeface="Times New Roman" panose="02020603050405020304" pitchFamily="18" charset="0"/>
              </a:rPr>
              <a:t>“Cooperative Air and Ground Surveillance A Scalable Approach to the Detection and Localization of Targets by a Network of UAVs and UGVs”</a:t>
            </a:r>
            <a:r>
              <a:rPr lang="en-US" sz="1500" dirty="0">
                <a:latin typeface="Times New Roman" panose="02020603050405020304" pitchFamily="18" charset="0"/>
                <a:cs typeface="Times New Roman" panose="02020603050405020304" pitchFamily="18" charset="0"/>
              </a:rPr>
              <a:t>,</a:t>
            </a:r>
            <a:r>
              <a:rPr lang="en-US" sz="1500" b="1" i="1" dirty="0" smtClean="0"/>
              <a:t> </a:t>
            </a:r>
            <a:r>
              <a:rPr lang="en-US" sz="1500" dirty="0">
                <a:latin typeface="Times New Roman" panose="02020603050405020304" pitchFamily="18" charset="0"/>
                <a:cs typeface="Times New Roman" panose="02020603050405020304" pitchFamily="18" charset="0"/>
              </a:rPr>
              <a:t>BEN GROCHOLSKY, JAMES KELLER, VIJAY KUMAR, AND GEORGE PAPPAS , 16 IEEE Robotics &amp; Automation Magazine 1070-9932/06/$20.00©2006 IEEE SEPTEMBER 2006</a:t>
            </a:r>
          </a:p>
          <a:p>
            <a:pPr marL="342900" indent="-342900">
              <a:buFont typeface="+mj-lt"/>
              <a:buAutoNum type="arabicPeriod" startAt="10"/>
            </a:pPr>
            <a:r>
              <a:rPr lang="en-US" sz="1500" b="1" dirty="0">
                <a:latin typeface="Times New Roman" panose="02020603050405020304" pitchFamily="18" charset="0"/>
                <a:cs typeface="Times New Roman" panose="02020603050405020304" pitchFamily="18" charset="0"/>
              </a:rPr>
              <a:t>“Cooperative Control of UAVs for Search and Coverage”</a:t>
            </a:r>
            <a:r>
              <a:rPr lang="en-US" sz="1500" dirty="0">
                <a:latin typeface="Times New Roman" panose="02020603050405020304" pitchFamily="18" charset="0"/>
                <a:cs typeface="Times New Roman" panose="02020603050405020304" pitchFamily="18" charset="0"/>
              </a:rPr>
              <a:t>,</a:t>
            </a:r>
            <a:r>
              <a:rPr lang="en-US" sz="1500" dirty="0" smtClean="0"/>
              <a:t> </a:t>
            </a:r>
            <a:r>
              <a:rPr lang="en-US" sz="1500" dirty="0">
                <a:latin typeface="Times New Roman" panose="02020603050405020304" pitchFamily="18" charset="0"/>
                <a:cs typeface="Times New Roman" panose="02020603050405020304" pitchFamily="18" charset="0"/>
              </a:rPr>
              <a:t>Ali </a:t>
            </a:r>
            <a:r>
              <a:rPr lang="en-US" sz="1500" dirty="0" err="1">
                <a:latin typeface="Times New Roman" panose="02020603050405020304" pitchFamily="18" charset="0"/>
                <a:cs typeface="Times New Roman" panose="02020603050405020304" pitchFamily="18" charset="0"/>
              </a:rPr>
              <a:t>Ahmadzadeh</a:t>
            </a:r>
            <a:r>
              <a:rPr lang="en-US" sz="1500" dirty="0">
                <a:latin typeface="Times New Roman" panose="02020603050405020304" pitchFamily="18" charset="0"/>
                <a:cs typeface="Times New Roman" panose="02020603050405020304" pitchFamily="18" charset="0"/>
              </a:rPr>
              <a:t>, Gilad Buchman, Peng Cheng, Ali </a:t>
            </a:r>
            <a:r>
              <a:rPr lang="en-US" sz="1500" dirty="0" err="1">
                <a:latin typeface="Times New Roman" panose="02020603050405020304" pitchFamily="18" charset="0"/>
                <a:cs typeface="Times New Roman" panose="02020603050405020304" pitchFamily="18" charset="0"/>
              </a:rPr>
              <a:t>Jadbabaie</a:t>
            </a:r>
            <a:r>
              <a:rPr lang="en-US" sz="1500" dirty="0">
                <a:latin typeface="Times New Roman" panose="02020603050405020304" pitchFamily="18" charset="0"/>
                <a:cs typeface="Times New Roman" panose="02020603050405020304" pitchFamily="18" charset="0"/>
              </a:rPr>
              <a:t>, Jim Keller, Vijay Kumar , and George Pappas, </a:t>
            </a:r>
          </a:p>
        </p:txBody>
      </p:sp>
      <p:sp>
        <p:nvSpPr>
          <p:cNvPr id="4" name="Slide Number Placeholder 3"/>
          <p:cNvSpPr>
            <a:spLocks noGrp="1"/>
          </p:cNvSpPr>
          <p:nvPr>
            <p:ph type="sldNum" sz="quarter" idx="12"/>
          </p:nvPr>
        </p:nvSpPr>
        <p:spPr/>
        <p:txBody>
          <a:bodyPr/>
          <a:lstStyle/>
          <a:p>
            <a:fld id="{51F7E82C-B041-4B3C-96FA-1A98850E31F7}" type="slidenum">
              <a:rPr lang="ar-SA" altLang="en-US" smtClean="0"/>
              <a:pPr/>
              <a:t>42</a:t>
            </a:fld>
            <a:endParaRPr lang="en-US" altLang="zh-CN" dirty="0"/>
          </a:p>
        </p:txBody>
      </p:sp>
      <p:grpSp>
        <p:nvGrpSpPr>
          <p:cNvPr id="6" name="Group 5"/>
          <p:cNvGrpSpPr/>
          <p:nvPr/>
        </p:nvGrpSpPr>
        <p:grpSpPr>
          <a:xfrm>
            <a:off x="112547" y="66621"/>
            <a:ext cx="8918906" cy="786224"/>
            <a:chOff x="112547" y="66621"/>
            <a:chExt cx="8918906" cy="786224"/>
          </a:xfrm>
        </p:grpSpPr>
        <p:pic>
          <p:nvPicPr>
            <p:cNvPr id="7" name="Picture 6"/>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9" name="TextBox 8"/>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0"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1621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Georgia" panose="02040502050405020303" pitchFamily="18" charset="0"/>
                <a:cs typeface="Times New Roman" panose="02020603050405020304" pitchFamily="18" charset="0"/>
              </a:rPr>
              <a:t>Applications of Cooperative </a:t>
            </a:r>
            <a:r>
              <a:rPr lang="en-US" dirty="0">
                <a:latin typeface="Georgia" panose="02040502050405020303" pitchFamily="18" charset="0"/>
                <a:cs typeface="Times New Roman" panose="02020603050405020304" pitchFamily="18" charset="0"/>
              </a:rPr>
              <a:t>Control</a:t>
            </a:r>
          </a:p>
        </p:txBody>
      </p:sp>
      <p:sp>
        <p:nvSpPr>
          <p:cNvPr id="3" name="Content Placeholder 2"/>
          <p:cNvSpPr>
            <a:spLocks noGrp="1"/>
          </p:cNvSpPr>
          <p:nvPr>
            <p:ph idx="1"/>
          </p:nvPr>
        </p:nvSpPr>
        <p:spPr/>
        <p:txBody>
          <a:bodyPr/>
          <a:lstStyle/>
          <a:p>
            <a:pPr marL="0" indent="0">
              <a:buNone/>
            </a:pPr>
            <a:endParaRPr lang="en-US" dirty="0"/>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5</a:t>
            </a:fld>
            <a:endParaRPr lang="en-US" altLang="zh-CN"/>
          </a:p>
        </p:txBody>
      </p:sp>
      <p:pic>
        <p:nvPicPr>
          <p:cNvPr id="8" name="Picture 5" descr="crow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177" y="2161159"/>
            <a:ext cx="5407653" cy="266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7"/>
          <p:cNvSpPr txBox="1">
            <a:spLocks noChangeArrowheads="1"/>
          </p:cNvSpPr>
          <p:nvPr/>
        </p:nvSpPr>
        <p:spPr bwMode="auto">
          <a:xfrm>
            <a:off x="202501" y="1779372"/>
            <a:ext cx="5715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sz="2000" b="1" dirty="0">
                <a:solidFill>
                  <a:srgbClr val="0000FF"/>
                </a:solidFill>
                <a:latin typeface="Times New Roman" panose="02020603050405020304" pitchFamily="18" charset="0"/>
                <a:cs typeface="Times New Roman" panose="02020603050405020304" pitchFamily="18" charset="0"/>
              </a:rPr>
              <a:t>Crowd Dynamics and Building Egress</a:t>
            </a:r>
          </a:p>
        </p:txBody>
      </p:sp>
      <p:grpSp>
        <p:nvGrpSpPr>
          <p:cNvPr id="4" name="Group 3"/>
          <p:cNvGrpSpPr/>
          <p:nvPr/>
        </p:nvGrpSpPr>
        <p:grpSpPr>
          <a:xfrm>
            <a:off x="5486400" y="1811117"/>
            <a:ext cx="3733800" cy="4224491"/>
            <a:chOff x="5400583" y="1600200"/>
            <a:chExt cx="3733800" cy="4224491"/>
          </a:xfrm>
        </p:grpSpPr>
        <p:pic>
          <p:nvPicPr>
            <p:cNvPr id="9" name="Picture 6" descr="hallwayRob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1600200"/>
              <a:ext cx="2971800" cy="38601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8"/>
            <p:cNvSpPr txBox="1">
              <a:spLocks noChangeArrowheads="1"/>
            </p:cNvSpPr>
            <p:nvPr/>
          </p:nvSpPr>
          <p:spPr bwMode="auto">
            <a:xfrm>
              <a:off x="5400583" y="5424581"/>
              <a:ext cx="3733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sz="2000" b="1" dirty="0">
                  <a:solidFill>
                    <a:srgbClr val="0000FF"/>
                  </a:solidFill>
                  <a:latin typeface="Times New Roman" panose="02020603050405020304" pitchFamily="18" charset="0"/>
                  <a:cs typeface="Times New Roman" panose="02020603050405020304" pitchFamily="18" charset="0"/>
                </a:rPr>
                <a:t>Mobile Robot Networks</a:t>
              </a:r>
            </a:p>
          </p:txBody>
        </p:sp>
      </p:grpSp>
      <p:grpSp>
        <p:nvGrpSpPr>
          <p:cNvPr id="12" name="Group 11"/>
          <p:cNvGrpSpPr/>
          <p:nvPr/>
        </p:nvGrpSpPr>
        <p:grpSpPr>
          <a:xfrm>
            <a:off x="112547" y="66621"/>
            <a:ext cx="8918906" cy="786224"/>
            <a:chOff x="112547" y="66621"/>
            <a:chExt cx="8918906" cy="786224"/>
          </a:xfrm>
        </p:grpSpPr>
        <p:pic>
          <p:nvPicPr>
            <p:cNvPr id="13" name="Picture 12"/>
            <p:cNvPicPr>
              <a:picLocks noChangeAspect="1"/>
            </p:cNvPicPr>
            <p:nvPr/>
          </p:nvPicPr>
          <p:blipFill rotWithShape="1">
            <a:blip r:embed="rId4"/>
            <a:srcRect l="833" t="21481" r="48334" b="59260"/>
            <a:stretch/>
          </p:blipFill>
          <p:spPr>
            <a:xfrm>
              <a:off x="7669294" y="149716"/>
              <a:ext cx="1362159" cy="290297"/>
            </a:xfrm>
            <a:prstGeom prst="rect">
              <a:avLst/>
            </a:prstGeom>
          </p:spPr>
        </p:pic>
        <p:sp>
          <p:nvSpPr>
            <p:cNvPr id="15" name="TextBox 14"/>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6" name="Picture 2" descr="C:\Users\lshamgah\Documents\Laya Shamgah\PhD\Research\Presentation\Aand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3107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Georgia" panose="02040502050405020303" pitchFamily="18" charset="0"/>
                <a:cs typeface="Times New Roman" panose="02020603050405020304" pitchFamily="18" charset="0"/>
              </a:rPr>
              <a:t>Applications of Cooperative </a:t>
            </a:r>
            <a:r>
              <a:rPr lang="en-US" dirty="0">
                <a:latin typeface="Georgia" panose="02040502050405020303" pitchFamily="18" charset="0"/>
                <a:cs typeface="Times New Roman" panose="02020603050405020304" pitchFamily="18" charset="0"/>
              </a:rPr>
              <a:t>Control</a:t>
            </a:r>
          </a:p>
        </p:txBody>
      </p:sp>
      <p:sp>
        <p:nvSpPr>
          <p:cNvPr id="3" name="Content Placeholder 2"/>
          <p:cNvSpPr>
            <a:spLocks noGrp="1"/>
          </p:cNvSpPr>
          <p:nvPr>
            <p:ph idx="1"/>
          </p:nvPr>
        </p:nvSpPr>
        <p:spPr/>
        <p:txBody>
          <a:bodyPr/>
          <a:lstStyle/>
          <a:p>
            <a:pPr marL="0" indent="0">
              <a:buNone/>
            </a:pPr>
            <a:endParaRPr lang="en-US" b="1" dirty="0"/>
          </a:p>
        </p:txBody>
      </p:sp>
      <p:sp>
        <p:nvSpPr>
          <p:cNvPr id="4" name="Slide Number Placeholder 3"/>
          <p:cNvSpPr>
            <a:spLocks noGrp="1"/>
          </p:cNvSpPr>
          <p:nvPr>
            <p:ph type="sldNum" sz="quarter" idx="12"/>
          </p:nvPr>
        </p:nvSpPr>
        <p:spPr/>
        <p:txBody>
          <a:bodyPr/>
          <a:lstStyle/>
          <a:p>
            <a:fld id="{51F7E82C-B041-4B3C-96FA-1A98850E31F7}" type="slidenum">
              <a:rPr lang="ar-SA" altLang="en-US" smtClean="0"/>
              <a:pPr/>
              <a:t>6</a:t>
            </a:fld>
            <a:endParaRPr lang="en-US" altLang="zh-CN"/>
          </a:p>
        </p:txBody>
      </p:sp>
      <p:grpSp>
        <p:nvGrpSpPr>
          <p:cNvPr id="6" name="Group 5"/>
          <p:cNvGrpSpPr/>
          <p:nvPr/>
        </p:nvGrpSpPr>
        <p:grpSpPr>
          <a:xfrm>
            <a:off x="-258230" y="1828800"/>
            <a:ext cx="6582830" cy="3396154"/>
            <a:chOff x="-381000" y="2116440"/>
            <a:chExt cx="6582830" cy="3396154"/>
          </a:xfrm>
        </p:grpSpPr>
        <p:sp>
          <p:nvSpPr>
            <p:cNvPr id="15" name="Text Box 10"/>
            <p:cNvSpPr txBox="1">
              <a:spLocks noChangeArrowheads="1"/>
            </p:cNvSpPr>
            <p:nvPr/>
          </p:nvSpPr>
          <p:spPr bwMode="auto">
            <a:xfrm>
              <a:off x="-381000" y="2116440"/>
              <a:ext cx="65828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sz="2000" b="1" dirty="0">
                  <a:solidFill>
                    <a:srgbClr val="0000FF"/>
                  </a:solidFill>
                  <a:latin typeface="Times New Roman" panose="02020603050405020304" pitchFamily="18" charset="0"/>
                  <a:cs typeface="Times New Roman" panose="02020603050405020304" pitchFamily="18" charset="0"/>
                </a:rPr>
                <a:t>Autonomous Formation Flying and UAV Networks</a:t>
              </a:r>
            </a:p>
          </p:txBody>
        </p:sp>
        <p:pic>
          <p:nvPicPr>
            <p:cNvPr id="16" name="Picture 14" descr="fixedwing_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543924"/>
              <a:ext cx="3958225" cy="29686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12547" y="66621"/>
            <a:ext cx="8918906" cy="786224"/>
            <a:chOff x="112547" y="66621"/>
            <a:chExt cx="8918906" cy="786224"/>
          </a:xfrm>
        </p:grpSpPr>
        <p:pic>
          <p:nvPicPr>
            <p:cNvPr id="9" name="Picture 8"/>
            <p:cNvPicPr>
              <a:picLocks noChangeAspect="1"/>
            </p:cNvPicPr>
            <p:nvPr/>
          </p:nvPicPr>
          <p:blipFill rotWithShape="1">
            <a:blip r:embed="rId3"/>
            <a:srcRect l="833" t="21481" r="48334" b="59260"/>
            <a:stretch/>
          </p:blipFill>
          <p:spPr>
            <a:xfrm>
              <a:off x="7669294" y="149716"/>
              <a:ext cx="1362159" cy="290297"/>
            </a:xfrm>
            <a:prstGeom prst="rect">
              <a:avLst/>
            </a:prstGeom>
          </p:spPr>
        </p:pic>
        <p:sp>
          <p:nvSpPr>
            <p:cNvPr id="11" name="TextBox 10"/>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2" name="Picture 2" descr="C:\Users\lshamgah\Documents\Laya Shamgah\PhD\Research\Presentation\Aand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572000" y="3801686"/>
            <a:ext cx="4270899" cy="2410866"/>
            <a:chOff x="427570" y="3761334"/>
            <a:chExt cx="4270899" cy="2410866"/>
          </a:xfrm>
        </p:grpSpPr>
        <p:pic>
          <p:nvPicPr>
            <p:cNvPr id="13" name="Picture 4" descr="master-sla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40" y="4166207"/>
              <a:ext cx="4017960" cy="2005993"/>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6"/>
            <p:cNvSpPr txBox="1">
              <a:spLocks noChangeArrowheads="1"/>
            </p:cNvSpPr>
            <p:nvPr/>
          </p:nvSpPr>
          <p:spPr bwMode="auto">
            <a:xfrm>
              <a:off x="427570" y="3761334"/>
              <a:ext cx="42708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pPr>
              <a:r>
                <a:rPr lang="en-US" sz="2000" b="1" dirty="0">
                  <a:solidFill>
                    <a:srgbClr val="0000FF"/>
                  </a:solidFill>
                  <a:latin typeface="Times New Roman" panose="02020603050405020304" pitchFamily="18" charset="0"/>
                  <a:cs typeface="Times New Roman" panose="02020603050405020304" pitchFamily="18" charset="0"/>
                </a:rPr>
                <a:t>Multi-Robot Remote Manipulation</a:t>
              </a:r>
            </a:p>
          </p:txBody>
        </p:sp>
      </p:grpSp>
    </p:spTree>
    <p:extLst>
      <p:ext uri="{BB962C8B-B14F-4D97-AF65-F5344CB8AC3E}">
        <p14:creationId xmlns:p14="http://schemas.microsoft.com/office/powerpoint/2010/main" val="822955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Georgia" panose="02040502050405020303" pitchFamily="18" charset="0"/>
                <a:cs typeface="Times New Roman" panose="02020603050405020304" pitchFamily="18" charset="0"/>
              </a:rPr>
              <a:t>Challenges of Cooperative Systems</a:t>
            </a:r>
            <a:endParaRPr lang="en-US" dirty="0">
              <a:latin typeface="Georgia" panose="02040502050405020303"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51891512"/>
              </p:ext>
            </p:extLst>
          </p:nvPr>
        </p:nvGraphicFramePr>
        <p:xfrm>
          <a:off x="304800" y="1828800"/>
          <a:ext cx="8600046"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p:cNvSpPr>
            <a:spLocks noGrp="1"/>
          </p:cNvSpPr>
          <p:nvPr>
            <p:ph type="sldNum" sz="quarter" idx="12"/>
          </p:nvPr>
        </p:nvSpPr>
        <p:spPr/>
        <p:txBody>
          <a:bodyPr/>
          <a:lstStyle/>
          <a:p>
            <a:fld id="{51F7E82C-B041-4B3C-96FA-1A98850E31F7}" type="slidenum">
              <a:rPr lang="ar-SA" altLang="en-US" smtClean="0"/>
              <a:pPr/>
              <a:t>7</a:t>
            </a:fld>
            <a:endParaRPr lang="en-US" altLang="zh-CN"/>
          </a:p>
        </p:txBody>
      </p:sp>
      <p:grpSp>
        <p:nvGrpSpPr>
          <p:cNvPr id="16" name="Group 15"/>
          <p:cNvGrpSpPr/>
          <p:nvPr/>
        </p:nvGrpSpPr>
        <p:grpSpPr>
          <a:xfrm>
            <a:off x="381000" y="5395924"/>
            <a:ext cx="8001000" cy="1142989"/>
            <a:chOff x="421688" y="5565921"/>
            <a:chExt cx="8001000" cy="1142989"/>
          </a:xfrm>
        </p:grpSpPr>
        <p:grpSp>
          <p:nvGrpSpPr>
            <p:cNvPr id="10" name="Group 9"/>
            <p:cNvGrpSpPr/>
            <p:nvPr/>
          </p:nvGrpSpPr>
          <p:grpSpPr>
            <a:xfrm>
              <a:off x="4765088" y="5975064"/>
              <a:ext cx="3048000" cy="733846"/>
              <a:chOff x="5069888" y="5492026"/>
              <a:chExt cx="3048000" cy="681550"/>
            </a:xfrm>
          </p:grpSpPr>
          <p:cxnSp>
            <p:nvCxnSpPr>
              <p:cNvPr id="8" name="Straight Arrow Connector 7"/>
              <p:cNvCxnSpPr/>
              <p:nvPr/>
            </p:nvCxnSpPr>
            <p:spPr>
              <a:xfrm>
                <a:off x="6517688" y="5492026"/>
                <a:ext cx="0" cy="355351"/>
              </a:xfrm>
              <a:prstGeom prst="straightConnector1">
                <a:avLst/>
              </a:prstGeom>
              <a:ln w="38100">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5069888" y="5801979"/>
                <a:ext cx="3048000" cy="371597"/>
              </a:xfrm>
              <a:prstGeom prst="rect">
                <a:avLst/>
              </a:prstGeom>
              <a:noFill/>
            </p:spPr>
            <p:txBody>
              <a:bodyPr wrap="square" rtlCol="0">
                <a:spAutoFit/>
              </a:bodyPr>
              <a:lstStyle/>
              <a:p>
                <a:r>
                  <a:rPr lang="en-US" sz="2000" b="1" dirty="0" smtClean="0">
                    <a:solidFill>
                      <a:srgbClr val="C00000"/>
                    </a:solidFill>
                    <a:latin typeface="Times New Roman" panose="02020603050405020304" pitchFamily="18" charset="0"/>
                    <a:cs typeface="Times New Roman" panose="02020603050405020304" pitchFamily="18" charset="0"/>
                  </a:rPr>
                  <a:t>Task allocation</a:t>
                </a:r>
                <a:endParaRPr lang="en-US" sz="2000" b="1" dirty="0">
                  <a:solidFill>
                    <a:srgbClr val="C00000"/>
                  </a:solidFill>
                  <a:latin typeface="Times New Roman" panose="02020603050405020304" pitchFamily="18" charset="0"/>
                  <a:cs typeface="Times New Roman" panose="02020603050405020304" pitchFamily="18" charset="0"/>
                </a:endParaRPr>
              </a:p>
            </p:txBody>
          </p:sp>
        </p:grpSp>
        <p:sp>
          <p:nvSpPr>
            <p:cNvPr id="13" name="Rectangle 12"/>
            <p:cNvSpPr/>
            <p:nvPr/>
          </p:nvSpPr>
          <p:spPr bwMode="auto">
            <a:xfrm>
              <a:off x="421688" y="5565921"/>
              <a:ext cx="8001000" cy="333289"/>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a:endParaRPr lang="en-US" sz="2400">
                <a:latin typeface="Trebuchet MS" pitchFamily="1" charset="0"/>
                <a:ea typeface="ＭＳ Ｐゴシック" pitchFamily="1" charset="-128"/>
              </a:endParaRPr>
            </a:p>
          </p:txBody>
        </p:sp>
      </p:grpSp>
      <p:grpSp>
        <p:nvGrpSpPr>
          <p:cNvPr id="11" name="Group 10"/>
          <p:cNvGrpSpPr/>
          <p:nvPr/>
        </p:nvGrpSpPr>
        <p:grpSpPr>
          <a:xfrm>
            <a:off x="112547" y="66621"/>
            <a:ext cx="8918906" cy="786224"/>
            <a:chOff x="112547" y="66621"/>
            <a:chExt cx="8918906" cy="786224"/>
          </a:xfrm>
        </p:grpSpPr>
        <p:pic>
          <p:nvPicPr>
            <p:cNvPr id="12" name="Picture 11"/>
            <p:cNvPicPr>
              <a:picLocks noChangeAspect="1"/>
            </p:cNvPicPr>
            <p:nvPr/>
          </p:nvPicPr>
          <p:blipFill rotWithShape="1">
            <a:blip r:embed="rId8"/>
            <a:srcRect l="833" t="21481" r="48334" b="59260"/>
            <a:stretch/>
          </p:blipFill>
          <p:spPr>
            <a:xfrm>
              <a:off x="7669294" y="149716"/>
              <a:ext cx="1362159" cy="290297"/>
            </a:xfrm>
            <a:prstGeom prst="rect">
              <a:avLst/>
            </a:prstGeom>
          </p:spPr>
        </p:pic>
        <p:sp>
          <p:nvSpPr>
            <p:cNvPr id="15" name="TextBox 14"/>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7" name="Picture 2" descr="C:\Users\lshamgah\Documents\Laya Shamgah\PhD\Research\Presentation\Aand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369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Task Allocation Problem</a:t>
            </a:r>
          </a:p>
        </p:txBody>
      </p:sp>
      <p:sp>
        <p:nvSpPr>
          <p:cNvPr id="3" name="Content Placeholder 2"/>
          <p:cNvSpPr>
            <a:spLocks noGrp="1"/>
          </p:cNvSpPr>
          <p:nvPr>
            <p:ph idx="1"/>
          </p:nvPr>
        </p:nvSpPr>
        <p:spPr>
          <a:xfrm>
            <a:off x="533400" y="2057400"/>
            <a:ext cx="7924800" cy="3962400"/>
          </a:xfrm>
        </p:spPr>
        <p:txBody>
          <a:bodyPr>
            <a:normAutofit/>
          </a:bodyPr>
          <a:lstStyle/>
          <a:p>
            <a:pPr marL="114300" indent="0">
              <a:buNone/>
            </a:pPr>
            <a:r>
              <a:rPr lang="en-US" dirty="0">
                <a:latin typeface="Times New Roman" panose="02020603050405020304" pitchFamily="18" charset="0"/>
                <a:cs typeface="Times New Roman" panose="02020603050405020304" pitchFamily="18" charset="0"/>
              </a:rPr>
              <a:t>Which individual should execute which task in order to cooperatively achieve the global goal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114300" indent="0">
              <a:buNone/>
            </a:pPr>
            <a:endParaRPr lang="en-US" dirty="0" smtClean="0">
              <a:latin typeface="Times New Roman" panose="02020603050405020304" pitchFamily="18" charset="0"/>
              <a:cs typeface="Times New Roman" panose="02020603050405020304" pitchFamily="18" charset="0"/>
            </a:endParaRPr>
          </a:p>
          <a:p>
            <a:pPr marL="114300" indent="0" algn="ctr">
              <a:buNone/>
            </a:pPr>
            <a:r>
              <a:rPr lang="en-US" b="1" dirty="0" smtClean="0">
                <a:latin typeface="Times New Roman" panose="02020603050405020304" pitchFamily="18" charset="0"/>
                <a:cs typeface="Times New Roman" panose="02020603050405020304" pitchFamily="18" charset="0"/>
              </a:rPr>
              <a:t>better TA		                more efficient performance</a:t>
            </a:r>
          </a:p>
          <a:p>
            <a:pPr marL="11430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Complexity arises with:</a:t>
            </a:r>
            <a:endParaRPr lang="en-US"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Larger team sizes</a:t>
            </a:r>
          </a:p>
          <a:p>
            <a:pPr lvl="1"/>
            <a:r>
              <a:rPr lang="en-US" sz="2000" dirty="0">
                <a:latin typeface="Times New Roman" panose="02020603050405020304" pitchFamily="18" charset="0"/>
                <a:cs typeface="Times New Roman" panose="02020603050405020304" pitchFamily="18" charset="0"/>
              </a:rPr>
              <a:t>Greater heterogeneity of robots and tasks</a:t>
            </a:r>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8</a:t>
            </a:fld>
            <a:endParaRPr lang="en-US" altLang="zh-CN"/>
          </a:p>
        </p:txBody>
      </p:sp>
      <p:sp>
        <p:nvSpPr>
          <p:cNvPr id="4" name="Right Arrow 3"/>
          <p:cNvSpPr/>
          <p:nvPr/>
        </p:nvSpPr>
        <p:spPr>
          <a:xfrm>
            <a:off x="2971800" y="3048000"/>
            <a:ext cx="1143000" cy="609600"/>
          </a:xfrm>
          <a:prstGeom prst="rightArrow">
            <a:avLst/>
          </a:prstGeom>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7" name="Group 6"/>
          <p:cNvGrpSpPr/>
          <p:nvPr/>
        </p:nvGrpSpPr>
        <p:grpSpPr>
          <a:xfrm>
            <a:off x="112547" y="66621"/>
            <a:ext cx="8918906" cy="786224"/>
            <a:chOff x="112547" y="66621"/>
            <a:chExt cx="8918906" cy="786224"/>
          </a:xfrm>
        </p:grpSpPr>
        <p:pic>
          <p:nvPicPr>
            <p:cNvPr id="8" name="Picture 7"/>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9" name="TextBox 8"/>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11"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817771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Georgia" panose="02040502050405020303" pitchFamily="18" charset="0"/>
                <a:cs typeface="Times New Roman" panose="02020603050405020304" pitchFamily="18" charset="0"/>
              </a:rPr>
              <a:t>Task Allocation </a:t>
            </a:r>
            <a:r>
              <a:rPr lang="en-US" dirty="0" smtClean="0">
                <a:latin typeface="Georgia" panose="02040502050405020303" pitchFamily="18" charset="0"/>
                <a:cs typeface="Times New Roman" panose="02020603050405020304" pitchFamily="18" charset="0"/>
              </a:rPr>
              <a:t>Problem</a:t>
            </a:r>
            <a:endParaRPr lang="en-US" dirty="0">
              <a:latin typeface="Georgia" panose="02040502050405020303"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51F7E82C-B041-4B3C-96FA-1A98850E31F7}" type="slidenum">
              <a:rPr lang="ar-SA" altLang="en-US" smtClean="0"/>
              <a:pPr/>
              <a:t>9</a:t>
            </a:fld>
            <a:endParaRPr lang="en-US" altLang="zh-CN"/>
          </a:p>
        </p:txBody>
      </p:sp>
      <p:sp>
        <p:nvSpPr>
          <p:cNvPr id="10" name="Rounded Rectangle 9"/>
          <p:cNvSpPr/>
          <p:nvPr/>
        </p:nvSpPr>
        <p:spPr>
          <a:xfrm>
            <a:off x="952500" y="5715000"/>
            <a:ext cx="1295400" cy="457200"/>
          </a:xfrm>
          <a:prstGeom prst="roundRect">
            <a:avLst/>
          </a:prstGeom>
          <a:ln w="3810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1</a:t>
            </a:r>
          </a:p>
        </p:txBody>
      </p:sp>
      <p:sp>
        <p:nvSpPr>
          <p:cNvPr id="13" name="Rounded Rectangle 12"/>
          <p:cNvSpPr/>
          <p:nvPr/>
        </p:nvSpPr>
        <p:spPr>
          <a:xfrm>
            <a:off x="6858000" y="5744028"/>
            <a:ext cx="1295400" cy="457200"/>
          </a:xfrm>
          <a:prstGeom prst="roundRect">
            <a:avLst/>
          </a:prstGeom>
          <a:ln w="3810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3</a:t>
            </a:r>
          </a:p>
        </p:txBody>
      </p:sp>
      <p:sp>
        <p:nvSpPr>
          <p:cNvPr id="3" name="Oval 2"/>
          <p:cNvSpPr/>
          <p:nvPr/>
        </p:nvSpPr>
        <p:spPr>
          <a:xfrm>
            <a:off x="3195794" y="1752600"/>
            <a:ext cx="2560320" cy="1676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Global Task</a:t>
            </a:r>
          </a:p>
        </p:txBody>
      </p:sp>
      <p:sp>
        <p:nvSpPr>
          <p:cNvPr id="16" name="Rounded Rectangle 15"/>
          <p:cNvSpPr/>
          <p:nvPr/>
        </p:nvSpPr>
        <p:spPr>
          <a:xfrm>
            <a:off x="3924300" y="5744028"/>
            <a:ext cx="1295400" cy="457200"/>
          </a:xfrm>
          <a:prstGeom prst="roundRect">
            <a:avLst/>
          </a:prstGeom>
          <a:ln w="38100">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Agent 2</a:t>
            </a:r>
          </a:p>
        </p:txBody>
      </p:sp>
      <p:grpSp>
        <p:nvGrpSpPr>
          <p:cNvPr id="20" name="Group 19"/>
          <p:cNvGrpSpPr/>
          <p:nvPr/>
        </p:nvGrpSpPr>
        <p:grpSpPr>
          <a:xfrm>
            <a:off x="594360" y="2209802"/>
            <a:ext cx="7787640" cy="3012679"/>
            <a:chOff x="594360" y="2016521"/>
            <a:chExt cx="7787640" cy="3012679"/>
          </a:xfrm>
        </p:grpSpPr>
        <p:sp>
          <p:nvSpPr>
            <p:cNvPr id="4" name="Right Arrow 3"/>
            <p:cNvSpPr/>
            <p:nvPr/>
          </p:nvSpPr>
          <p:spPr>
            <a:xfrm rot="1737940">
              <a:off x="5833661" y="2033982"/>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ight Arrow 14"/>
            <p:cNvSpPr/>
            <p:nvPr/>
          </p:nvSpPr>
          <p:spPr>
            <a:xfrm rot="9487882">
              <a:off x="2580877" y="2016521"/>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ight Arrow 16"/>
            <p:cNvSpPr/>
            <p:nvPr/>
          </p:nvSpPr>
          <p:spPr>
            <a:xfrm rot="5400000">
              <a:off x="4262594" y="2933946"/>
              <a:ext cx="548640" cy="12801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p:cNvSpPr/>
            <p:nvPr/>
          </p:nvSpPr>
          <p:spPr>
            <a:xfrm>
              <a:off x="594360" y="220980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Subtask1</a:t>
              </a:r>
            </a:p>
          </p:txBody>
        </p:sp>
        <p:sp>
          <p:nvSpPr>
            <p:cNvPr id="18" name="Oval 17"/>
            <p:cNvSpPr/>
            <p:nvPr/>
          </p:nvSpPr>
          <p:spPr>
            <a:xfrm>
              <a:off x="3576794" y="393192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Subtask2</a:t>
              </a:r>
            </a:p>
          </p:txBody>
        </p:sp>
        <p:sp>
          <p:nvSpPr>
            <p:cNvPr id="19" name="Oval 18"/>
            <p:cNvSpPr/>
            <p:nvPr/>
          </p:nvSpPr>
          <p:spPr>
            <a:xfrm>
              <a:off x="6461760" y="2286000"/>
              <a:ext cx="1920240" cy="109728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bg1"/>
                  </a:solidFill>
                  <a:latin typeface="Times New Roman" panose="02020603050405020304" pitchFamily="18" charset="0"/>
                  <a:cs typeface="Times New Roman" panose="02020603050405020304" pitchFamily="18" charset="0"/>
                </a:rPr>
                <a:t>Subtask3</a:t>
              </a:r>
            </a:p>
          </p:txBody>
        </p:sp>
      </p:grpSp>
      <p:grpSp>
        <p:nvGrpSpPr>
          <p:cNvPr id="21" name="Group 20"/>
          <p:cNvGrpSpPr/>
          <p:nvPr/>
        </p:nvGrpSpPr>
        <p:grpSpPr>
          <a:xfrm>
            <a:off x="112547" y="66621"/>
            <a:ext cx="8918906" cy="786224"/>
            <a:chOff x="112547" y="66621"/>
            <a:chExt cx="8918906" cy="786224"/>
          </a:xfrm>
        </p:grpSpPr>
        <p:pic>
          <p:nvPicPr>
            <p:cNvPr id="22" name="Picture 21"/>
            <p:cNvPicPr>
              <a:picLocks noChangeAspect="1"/>
            </p:cNvPicPr>
            <p:nvPr/>
          </p:nvPicPr>
          <p:blipFill rotWithShape="1">
            <a:blip r:embed="rId2"/>
            <a:srcRect l="833" t="21481" r="48334" b="59260"/>
            <a:stretch/>
          </p:blipFill>
          <p:spPr>
            <a:xfrm>
              <a:off x="7669294" y="149716"/>
              <a:ext cx="1362159" cy="290297"/>
            </a:xfrm>
            <a:prstGeom prst="rect">
              <a:avLst/>
            </a:prstGeom>
          </p:spPr>
        </p:pic>
        <p:sp>
          <p:nvSpPr>
            <p:cNvPr id="24" name="TextBox 23"/>
            <p:cNvSpPr txBox="1"/>
            <p:nvPr/>
          </p:nvSpPr>
          <p:spPr>
            <a:xfrm>
              <a:off x="7772400" y="545068"/>
              <a:ext cx="1132446" cy="307777"/>
            </a:xfrm>
            <a:prstGeom prst="rect">
              <a:avLst/>
            </a:prstGeom>
            <a:solidFill>
              <a:schemeClr val="accent5">
                <a:lumMod val="10000"/>
              </a:schemeClr>
            </a:solidFill>
          </p:spPr>
          <p:txBody>
            <a:bodyPr wrap="square" rtlCol="0">
              <a:spAutoFit/>
            </a:bodyPr>
            <a:lstStyle/>
            <a:p>
              <a:r>
                <a:rPr lang="en-US" sz="1400" dirty="0">
                  <a:solidFill>
                    <a:schemeClr val="tx2">
                      <a:lumMod val="20000"/>
                      <a:lumOff val="80000"/>
                    </a:schemeClr>
                  </a:solidFill>
                  <a:latin typeface="Broadway" panose="04040905080B02020502" pitchFamily="82" charset="0"/>
                </a:rPr>
                <a:t>ACCESS</a:t>
              </a:r>
            </a:p>
          </p:txBody>
        </p:sp>
        <p:pic>
          <p:nvPicPr>
            <p:cNvPr id="25" name="Picture 2" descr="C:\Users\lshamgah\Documents\Laya Shamgah\PhD\Research\Presentation\Aand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547" y="66621"/>
              <a:ext cx="901749" cy="7646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297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3.33333E-6 L 0 -0.28866 " pathEditMode="relative" rAng="0" ptsTypes="AA">
                                      <p:cBhvr>
                                        <p:cTn id="6" dur="2000" fill="hold"/>
                                        <p:tgtEl>
                                          <p:spTgt spid="10"/>
                                        </p:tgtEl>
                                        <p:attrNameLst>
                                          <p:attrName>ppt_x</p:attrName>
                                          <p:attrName>ppt_y</p:attrName>
                                        </p:attrNameLst>
                                      </p:cBhvr>
                                      <p:rCtr x="0" y="-14444"/>
                                    </p:animMotion>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64" presetClass="path" presetSubtype="0" accel="50000" decel="50000" fill="hold" grpId="0" nodeType="withEffect">
                                  <p:stCondLst>
                                    <p:cond delay="0"/>
                                  </p:stCondLst>
                                  <p:childTnLst>
                                    <p:animMotion origin="layout" path="M 0 -3.33333E-6 L 0 -0.05972 " pathEditMode="relative" rAng="0" ptsTypes="AA">
                                      <p:cBhvr>
                                        <p:cTn id="10" dur="2000" fill="hold"/>
                                        <p:tgtEl>
                                          <p:spTgt spid="16"/>
                                        </p:tgtEl>
                                        <p:attrNameLst>
                                          <p:attrName>ppt_x</p:attrName>
                                          <p:attrName>ppt_y</p:attrName>
                                        </p:attrNameLst>
                                      </p:cBhvr>
                                      <p:rCtr x="0" y="-2986"/>
                                    </p:animMotion>
                                  </p:childTnLst>
                                </p:cTn>
                              </p:par>
                              <p:par>
                                <p:cTn id="11" presetID="64" presetClass="path" presetSubtype="0" accel="50000" decel="50000" fill="hold" grpId="0" nodeType="withEffect">
                                  <p:stCondLst>
                                    <p:cond delay="0"/>
                                  </p:stCondLst>
                                  <p:childTnLst>
                                    <p:animMotion origin="layout" path="M -3.33333E-6 -3.33333E-6 L -0.00416 -0.28171 " pathEditMode="relative" rAng="0" ptsTypes="AA">
                                      <p:cBhvr>
                                        <p:cTn id="12" dur="2000" fill="hold"/>
                                        <p:tgtEl>
                                          <p:spTgt spid="13"/>
                                        </p:tgtEl>
                                        <p:attrNameLst>
                                          <p:attrName>ppt_x</p:attrName>
                                          <p:attrName>ppt_y</p:attrName>
                                        </p:attrNameLst>
                                      </p:cBhvr>
                                      <p:rCtr x="-208"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6" grpId="0" animBg="1"/>
    </p:bldLst>
  </p:timing>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17000</TotalTime>
  <Words>1951</Words>
  <Application>Microsoft Office PowerPoint</Application>
  <PresentationFormat>On-screen Show (4:3)</PresentationFormat>
  <Paragraphs>447</Paragraphs>
  <Slides>42</Slides>
  <Notes>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ＭＳ Ｐゴシック</vt:lpstr>
      <vt:lpstr>SimSun</vt:lpstr>
      <vt:lpstr>Aharoni</vt:lpstr>
      <vt:lpstr>AR ESSENCE</vt:lpstr>
      <vt:lpstr>Arial</vt:lpstr>
      <vt:lpstr>Broadway</vt:lpstr>
      <vt:lpstr>Calibri</vt:lpstr>
      <vt:lpstr>Calibri Light</vt:lpstr>
      <vt:lpstr>Cambria Math</vt:lpstr>
      <vt:lpstr>Comic Sans MS</vt:lpstr>
      <vt:lpstr>Georgia</vt:lpstr>
      <vt:lpstr>Times New Roman</vt:lpstr>
      <vt:lpstr>Trebuchet MS</vt:lpstr>
      <vt:lpstr>Wingdings</vt:lpstr>
      <vt:lpstr>Office Theme</vt:lpstr>
      <vt:lpstr>Task Allocation for Cooperative Multi-agent Systems  </vt:lpstr>
      <vt:lpstr>Outline</vt:lpstr>
      <vt:lpstr>Examples of Cooperation in Nature</vt:lpstr>
      <vt:lpstr>Advantage of Cooperative Control</vt:lpstr>
      <vt:lpstr>Applications of Cooperative Control</vt:lpstr>
      <vt:lpstr>Applications of Cooperative Control</vt:lpstr>
      <vt:lpstr>Challenges of Cooperative Systems</vt:lpstr>
      <vt:lpstr>Task Allocation Problem</vt:lpstr>
      <vt:lpstr>Task Allocation Problem</vt:lpstr>
      <vt:lpstr>Different Types of Tasks</vt:lpstr>
      <vt:lpstr>Task Allocation Approaches</vt:lpstr>
      <vt:lpstr>Task Allocation Approaches</vt:lpstr>
      <vt:lpstr>Self-organization Approaches</vt:lpstr>
      <vt:lpstr>Self-organization Approaches</vt:lpstr>
      <vt:lpstr>Task Allocation Approaches</vt:lpstr>
      <vt:lpstr>Threshold-based TA Methods</vt:lpstr>
      <vt:lpstr>Problem Formulation</vt:lpstr>
      <vt:lpstr>Problem Formulation</vt:lpstr>
      <vt:lpstr>Problem Formulation</vt:lpstr>
      <vt:lpstr>Problem Formulation</vt:lpstr>
      <vt:lpstr>Task Allocation Approaches</vt:lpstr>
      <vt:lpstr>Game Theory Definitions</vt:lpstr>
      <vt:lpstr>Game Theoretical Approaches</vt:lpstr>
      <vt:lpstr>Problem Formulation</vt:lpstr>
      <vt:lpstr>Coalitions in Hedonic Games</vt:lpstr>
      <vt:lpstr>Coalitions in Hedonic Games</vt:lpstr>
      <vt:lpstr>Pros and Cons</vt:lpstr>
      <vt:lpstr>Task Allocation Approaches</vt:lpstr>
      <vt:lpstr>Market-based Approaches</vt:lpstr>
      <vt:lpstr>Auction Types</vt:lpstr>
      <vt:lpstr>Pros and Cons</vt:lpstr>
      <vt:lpstr>Task Allocation Approaches</vt:lpstr>
      <vt:lpstr>Discrete Event System</vt:lpstr>
      <vt:lpstr>DES Cooperative Control</vt:lpstr>
      <vt:lpstr>Problem Formulation</vt:lpstr>
      <vt:lpstr>Future Plan</vt:lpstr>
      <vt:lpstr>Why Search and Coverage Problem?</vt:lpstr>
      <vt:lpstr>Why DES?</vt:lpstr>
      <vt:lpstr>Why Game Theory?</vt:lpstr>
      <vt:lpstr>PowerPoint Presentation</vt:lpstr>
      <vt:lpstr>Refrences-1</vt:lpstr>
      <vt:lpstr>Refrences-2</vt:lpstr>
    </vt:vector>
  </TitlesOfParts>
  <Company>UIUC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2</dc:title>
  <dc:subject>AgE 311</dc:subject>
  <dc:creator>Qin Zhang</dc:creator>
  <cp:lastModifiedBy>La'ya Shamgah</cp:lastModifiedBy>
  <cp:revision>847</cp:revision>
  <cp:lastPrinted>2000-12-24T17:26:10Z</cp:lastPrinted>
  <dcterms:created xsi:type="dcterms:W3CDTF">1997-11-30T01:49:32Z</dcterms:created>
  <dcterms:modified xsi:type="dcterms:W3CDTF">2015-06-24T17:26:09Z</dcterms:modified>
</cp:coreProperties>
</file>